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5"/>
  </p:notesMasterIdLst>
  <p:sldIdLst>
    <p:sldId id="257" r:id="rId5"/>
    <p:sldId id="258" r:id="rId6"/>
    <p:sldId id="267" r:id="rId7"/>
    <p:sldId id="266" r:id="rId8"/>
    <p:sldId id="268" r:id="rId9"/>
    <p:sldId id="259" r:id="rId10"/>
    <p:sldId id="260" r:id="rId11"/>
    <p:sldId id="261" r:id="rId12"/>
    <p:sldId id="262" r:id="rId13"/>
    <p:sldId id="265" r:id="rId14"/>
  </p:sldIdLst>
  <p:sldSz cx="14630400" cy="8229600"/>
  <p:notesSz cx="8229600" cy="14630400"/>
  <p:embeddedFontLst>
    <p:embeddedFont>
      <p:font typeface="Fira Sans" panose="020B0604020202020204" charset="0"/>
      <p:regular r:id="rId16"/>
      <p:bold r:id="rId17"/>
      <p:italic r:id="rId18"/>
      <p:boldItalic r:id="rId19"/>
    </p:embeddedFont>
    <p:embeddedFont>
      <p:font typeface="Inconsolata Bold" panose="020B0604020202020204" charset="0"/>
      <p:bold r:id="rId20"/>
    </p:embeddedFont>
    <p:embeddedFont>
      <p:font typeface="Inconsolata Light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E6"/>
    <a:srgbClr val="F9E500"/>
    <a:srgbClr val="00EBDE"/>
    <a:srgbClr val="BA5994"/>
    <a:srgbClr val="EFE3FA"/>
    <a:srgbClr val="511D2E"/>
    <a:srgbClr val="C0F9FF"/>
    <a:srgbClr val="EBCD00"/>
    <a:srgbClr val="C5E864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487561-3C9A-368E-BC84-3E9F0FACA486}" v="17" dt="2026-01-28T10:16:56.110"/>
    <p1510:client id="{1EC750F8-5116-9845-AFE2-EBC5B17205E0}" v="172" dt="2026-01-28T20:01:17.331"/>
    <p1510:client id="{2405288C-7173-F429-380E-6FDDFCB06D00}" v="5" dt="2026-01-28T10:51:36.726"/>
    <p1510:client id="{2EC0286D-80B7-0440-2F5F-3EBD4446A516}" v="63" dt="2026-01-28T12:20:53.814"/>
    <p1510:client id="{E8C267EA-2F77-13B8-E038-B0A76F4086C7}" v="117" dt="2026-01-28T11:08:48.365"/>
    <p1510:client id="{FA766667-AC6B-038A-D1B5-EBC812CC3075}" v="4" dt="2026-01-28T13:23:44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Bartlett" userId="S::m.bartlett@chester.ac.uk::e782cf9a-81bd-409f-8c1c-9c15a626c563" providerId="AD" clId="Web-{FA766667-AC6B-038A-D1B5-EBC812CC3075}"/>
    <pc:docChg chg="modSld">
      <pc:chgData name="Mia Bartlett" userId="S::m.bartlett@chester.ac.uk::e782cf9a-81bd-409f-8c1c-9c15a626c563" providerId="AD" clId="Web-{FA766667-AC6B-038A-D1B5-EBC812CC3075}" dt="2026-01-28T13:23:44.588" v="3" actId="20577"/>
      <pc:docMkLst>
        <pc:docMk/>
      </pc:docMkLst>
      <pc:sldChg chg="modSp">
        <pc:chgData name="Mia Bartlett" userId="S::m.bartlett@chester.ac.uk::e782cf9a-81bd-409f-8c1c-9c15a626c563" providerId="AD" clId="Web-{FA766667-AC6B-038A-D1B5-EBC812CC3075}" dt="2026-01-28T13:22:25.774" v="1" actId="20577"/>
        <pc:sldMkLst>
          <pc:docMk/>
          <pc:sldMk cId="0" sldId="257"/>
        </pc:sldMkLst>
        <pc:spChg chg="mod">
          <ac:chgData name="Mia Bartlett" userId="S::m.bartlett@chester.ac.uk::e782cf9a-81bd-409f-8c1c-9c15a626c563" providerId="AD" clId="Web-{FA766667-AC6B-038A-D1B5-EBC812CC3075}" dt="2026-01-28T13:22:25.774" v="1" actId="20577"/>
          <ac:spMkLst>
            <pc:docMk/>
            <pc:sldMk cId="0" sldId="257"/>
            <ac:spMk id="5" creationId="{00000000-0000-0000-0000-000000000000}"/>
          </ac:spMkLst>
        </pc:spChg>
      </pc:sldChg>
      <pc:sldChg chg="modSp">
        <pc:chgData name="Mia Bartlett" userId="S::m.bartlett@chester.ac.uk::e782cf9a-81bd-409f-8c1c-9c15a626c563" providerId="AD" clId="Web-{FA766667-AC6B-038A-D1B5-EBC812CC3075}" dt="2026-01-28T13:23:44.588" v="3" actId="20577"/>
        <pc:sldMkLst>
          <pc:docMk/>
          <pc:sldMk cId="1888633408" sldId="268"/>
        </pc:sldMkLst>
        <pc:spChg chg="mod">
          <ac:chgData name="Mia Bartlett" userId="S::m.bartlett@chester.ac.uk::e782cf9a-81bd-409f-8c1c-9c15a626c563" providerId="AD" clId="Web-{FA766667-AC6B-038A-D1B5-EBC812CC3075}" dt="2026-01-28T13:23:44.588" v="3" actId="20577"/>
          <ac:spMkLst>
            <pc:docMk/>
            <pc:sldMk cId="1888633408" sldId="268"/>
            <ac:spMk id="18" creationId="{9E45830C-53EB-E71A-4843-3E96CE4257A4}"/>
          </ac:spMkLst>
        </pc:spChg>
      </pc:sldChg>
    </pc:docChg>
  </pc:docChgLst>
  <pc:docChgLst>
    <pc:chgData name="Mia Bartlett" userId="S::m.bartlett@chester.ac.uk::e782cf9a-81bd-409f-8c1c-9c15a626c563" providerId="AD" clId="Web-{2EC0286D-80B7-0440-2F5F-3EBD4446A516}"/>
    <pc:docChg chg="modSld sldOrd">
      <pc:chgData name="Mia Bartlett" userId="S::m.bartlett@chester.ac.uk::e782cf9a-81bd-409f-8c1c-9c15a626c563" providerId="AD" clId="Web-{2EC0286D-80B7-0440-2F5F-3EBD4446A516}" dt="2026-01-28T12:20:53.814" v="58" actId="20577"/>
      <pc:docMkLst>
        <pc:docMk/>
      </pc:docMkLst>
      <pc:sldChg chg="modSp">
        <pc:chgData name="Mia Bartlett" userId="S::m.bartlett@chester.ac.uk::e782cf9a-81bd-409f-8c1c-9c15a626c563" providerId="AD" clId="Web-{2EC0286D-80B7-0440-2F5F-3EBD4446A516}" dt="2026-01-28T12:11:08.684" v="8" actId="20577"/>
        <pc:sldMkLst>
          <pc:docMk/>
          <pc:sldMk cId="0" sldId="257"/>
        </pc:sldMkLst>
        <pc:spChg chg="mod">
          <ac:chgData name="Mia Bartlett" userId="S::m.bartlett@chester.ac.uk::e782cf9a-81bd-409f-8c1c-9c15a626c563" providerId="AD" clId="Web-{2EC0286D-80B7-0440-2F5F-3EBD4446A516}" dt="2026-01-28T12:08:02.815" v="0" actId="20577"/>
          <ac:spMkLst>
            <pc:docMk/>
            <pc:sldMk cId="0" sldId="257"/>
            <ac:spMk id="8" creationId="{00000000-0000-0000-0000-000000000000}"/>
          </ac:spMkLst>
        </pc:spChg>
        <pc:spChg chg="mod">
          <ac:chgData name="Mia Bartlett" userId="S::m.bartlett@chester.ac.uk::e782cf9a-81bd-409f-8c1c-9c15a626c563" providerId="AD" clId="Web-{2EC0286D-80B7-0440-2F5F-3EBD4446A516}" dt="2026-01-28T12:10:36.758" v="2" actId="20577"/>
          <ac:spMkLst>
            <pc:docMk/>
            <pc:sldMk cId="0" sldId="257"/>
            <ac:spMk id="11" creationId="{00000000-0000-0000-0000-000000000000}"/>
          </ac:spMkLst>
        </pc:spChg>
        <pc:spChg chg="mod">
          <ac:chgData name="Mia Bartlett" userId="S::m.bartlett@chester.ac.uk::e782cf9a-81bd-409f-8c1c-9c15a626c563" providerId="AD" clId="Web-{2EC0286D-80B7-0440-2F5F-3EBD4446A516}" dt="2026-01-28T12:10:55.557" v="6" actId="2057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Mia Bartlett" userId="S::m.bartlett@chester.ac.uk::e782cf9a-81bd-409f-8c1c-9c15a626c563" providerId="AD" clId="Web-{2EC0286D-80B7-0440-2F5F-3EBD4446A516}" dt="2026-01-28T12:11:08.684" v="8" actId="20577"/>
          <ac:spMkLst>
            <pc:docMk/>
            <pc:sldMk cId="0" sldId="257"/>
            <ac:spMk id="17" creationId="{00000000-0000-0000-0000-000000000000}"/>
          </ac:spMkLst>
        </pc:spChg>
      </pc:sldChg>
      <pc:sldChg chg="modSp ord">
        <pc:chgData name="Mia Bartlett" userId="S::m.bartlett@chester.ac.uk::e782cf9a-81bd-409f-8c1c-9c15a626c563" providerId="AD" clId="Web-{2EC0286D-80B7-0440-2F5F-3EBD4446A516}" dt="2026-01-28T12:16:08.476" v="24" actId="1076"/>
        <pc:sldMkLst>
          <pc:docMk/>
          <pc:sldMk cId="0" sldId="258"/>
        </pc:sldMkLst>
        <pc:spChg chg="mod">
          <ac:chgData name="Mia Bartlett" userId="S::m.bartlett@chester.ac.uk::e782cf9a-81bd-409f-8c1c-9c15a626c563" providerId="AD" clId="Web-{2EC0286D-80B7-0440-2F5F-3EBD4446A516}" dt="2026-01-28T12:12:15.443" v="19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Mia Bartlett" userId="S::m.bartlett@chester.ac.uk::e782cf9a-81bd-409f-8c1c-9c15a626c563" providerId="AD" clId="Web-{2EC0286D-80B7-0440-2F5F-3EBD4446A516}" dt="2026-01-28T12:16:08.476" v="24" actId="1076"/>
          <ac:spMkLst>
            <pc:docMk/>
            <pc:sldMk cId="0" sldId="258"/>
            <ac:spMk id="51" creationId="{97F88FE3-7CB4-24E4-BC18-247E3385955A}"/>
          </ac:spMkLst>
        </pc:spChg>
      </pc:sldChg>
      <pc:sldChg chg="modSp">
        <pc:chgData name="Mia Bartlett" userId="S::m.bartlett@chester.ac.uk::e782cf9a-81bd-409f-8c1c-9c15a626c563" providerId="AD" clId="Web-{2EC0286D-80B7-0440-2F5F-3EBD4446A516}" dt="2026-01-28T12:20:09.454" v="53" actId="20577"/>
        <pc:sldMkLst>
          <pc:docMk/>
          <pc:sldMk cId="3483228133" sldId="266"/>
        </pc:sldMkLst>
        <pc:spChg chg="mod">
          <ac:chgData name="Mia Bartlett" userId="S::m.bartlett@chester.ac.uk::e782cf9a-81bd-409f-8c1c-9c15a626c563" providerId="AD" clId="Web-{2EC0286D-80B7-0440-2F5F-3EBD4446A516}" dt="2026-01-28T12:20:09.454" v="53" actId="20577"/>
          <ac:spMkLst>
            <pc:docMk/>
            <pc:sldMk cId="3483228133" sldId="266"/>
            <ac:spMk id="14" creationId="{94C00A8D-716C-B86B-919B-5E52D4A58366}"/>
          </ac:spMkLst>
        </pc:spChg>
      </pc:sldChg>
      <pc:sldChg chg="modSp">
        <pc:chgData name="Mia Bartlett" userId="S::m.bartlett@chester.ac.uk::e782cf9a-81bd-409f-8c1c-9c15a626c563" providerId="AD" clId="Web-{2EC0286D-80B7-0440-2F5F-3EBD4446A516}" dt="2026-01-28T12:19:36.297" v="45" actId="20577"/>
        <pc:sldMkLst>
          <pc:docMk/>
          <pc:sldMk cId="2549519755" sldId="267"/>
        </pc:sldMkLst>
        <pc:spChg chg="mod">
          <ac:chgData name="Mia Bartlett" userId="S::m.bartlett@chester.ac.uk::e782cf9a-81bd-409f-8c1c-9c15a626c563" providerId="AD" clId="Web-{2EC0286D-80B7-0440-2F5F-3EBD4446A516}" dt="2026-01-28T12:12:38.320" v="21" actId="20577"/>
          <ac:spMkLst>
            <pc:docMk/>
            <pc:sldMk cId="2549519755" sldId="267"/>
            <ac:spMk id="5" creationId="{21F04E03-16B4-6A6B-30CF-CF0D1CA99027}"/>
          </ac:spMkLst>
        </pc:spChg>
        <pc:spChg chg="mod">
          <ac:chgData name="Mia Bartlett" userId="S::m.bartlett@chester.ac.uk::e782cf9a-81bd-409f-8c1c-9c15a626c563" providerId="AD" clId="Web-{2EC0286D-80B7-0440-2F5F-3EBD4446A516}" dt="2026-01-28T12:18:54.124" v="38" actId="20577"/>
          <ac:spMkLst>
            <pc:docMk/>
            <pc:sldMk cId="2549519755" sldId="267"/>
            <ac:spMk id="43" creationId="{F3DD689F-83D5-C562-F3DD-DD23ED5F6B9D}"/>
          </ac:spMkLst>
        </pc:spChg>
        <pc:spChg chg="mod">
          <ac:chgData name="Mia Bartlett" userId="S::m.bartlett@chester.ac.uk::e782cf9a-81bd-409f-8c1c-9c15a626c563" providerId="AD" clId="Web-{2EC0286D-80B7-0440-2F5F-3EBD4446A516}" dt="2026-01-28T12:19:00.249" v="39" actId="20577"/>
          <ac:spMkLst>
            <pc:docMk/>
            <pc:sldMk cId="2549519755" sldId="267"/>
            <ac:spMk id="44" creationId="{1907D947-21C6-942C-0278-C58CBA2A23F6}"/>
          </ac:spMkLst>
        </pc:spChg>
        <pc:spChg chg="mod">
          <ac:chgData name="Mia Bartlett" userId="S::m.bartlett@chester.ac.uk::e782cf9a-81bd-409f-8c1c-9c15a626c563" providerId="AD" clId="Web-{2EC0286D-80B7-0440-2F5F-3EBD4446A516}" dt="2026-01-28T12:19:29.172" v="44" actId="20577"/>
          <ac:spMkLst>
            <pc:docMk/>
            <pc:sldMk cId="2549519755" sldId="267"/>
            <ac:spMk id="48" creationId="{1E2C882D-F150-1F2E-C158-C7ACD7FBE146}"/>
          </ac:spMkLst>
        </pc:spChg>
        <pc:spChg chg="mod">
          <ac:chgData name="Mia Bartlett" userId="S::m.bartlett@chester.ac.uk::e782cf9a-81bd-409f-8c1c-9c15a626c563" providerId="AD" clId="Web-{2EC0286D-80B7-0440-2F5F-3EBD4446A516}" dt="2026-01-28T12:19:11.734" v="42" actId="20577"/>
          <ac:spMkLst>
            <pc:docMk/>
            <pc:sldMk cId="2549519755" sldId="267"/>
            <ac:spMk id="49" creationId="{94636992-AEEB-784B-BB32-BE3F305B0A52}"/>
          </ac:spMkLst>
        </pc:spChg>
        <pc:spChg chg="mod">
          <ac:chgData name="Mia Bartlett" userId="S::m.bartlett@chester.ac.uk::e782cf9a-81bd-409f-8c1c-9c15a626c563" providerId="AD" clId="Web-{2EC0286D-80B7-0440-2F5F-3EBD4446A516}" dt="2026-01-28T12:19:36.297" v="45" actId="20577"/>
          <ac:spMkLst>
            <pc:docMk/>
            <pc:sldMk cId="2549519755" sldId="267"/>
            <ac:spMk id="50" creationId="{A960EF9F-8666-3D1C-0457-1FDBAC45BCAA}"/>
          </ac:spMkLst>
        </pc:spChg>
        <pc:spChg chg="mod">
          <ac:chgData name="Mia Bartlett" userId="S::m.bartlett@chester.ac.uk::e782cf9a-81bd-409f-8c1c-9c15a626c563" providerId="AD" clId="Web-{2EC0286D-80B7-0440-2F5F-3EBD4446A516}" dt="2026-01-28T12:17:02.870" v="29" actId="20577"/>
          <ac:spMkLst>
            <pc:docMk/>
            <pc:sldMk cId="2549519755" sldId="267"/>
            <ac:spMk id="51" creationId="{A7CD9701-422E-432E-FDA9-C04D77268831}"/>
          </ac:spMkLst>
        </pc:spChg>
      </pc:sldChg>
      <pc:sldChg chg="modSp">
        <pc:chgData name="Mia Bartlett" userId="S::m.bartlett@chester.ac.uk::e782cf9a-81bd-409f-8c1c-9c15a626c563" providerId="AD" clId="Web-{2EC0286D-80B7-0440-2F5F-3EBD4446A516}" dt="2026-01-28T12:20:53.814" v="58" actId="20577"/>
        <pc:sldMkLst>
          <pc:docMk/>
          <pc:sldMk cId="1888633408" sldId="268"/>
        </pc:sldMkLst>
        <pc:spChg chg="mod">
          <ac:chgData name="Mia Bartlett" userId="S::m.bartlett@chester.ac.uk::e782cf9a-81bd-409f-8c1c-9c15a626c563" providerId="AD" clId="Web-{2EC0286D-80B7-0440-2F5F-3EBD4446A516}" dt="2026-01-28T12:20:27.079" v="54" actId="20577"/>
          <ac:spMkLst>
            <pc:docMk/>
            <pc:sldMk cId="1888633408" sldId="268"/>
            <ac:spMk id="5" creationId="{5D3ECFF2-2C6C-120B-8BFC-23EB23BDF034}"/>
          </ac:spMkLst>
        </pc:spChg>
        <pc:spChg chg="mod">
          <ac:chgData name="Mia Bartlett" userId="S::m.bartlett@chester.ac.uk::e782cf9a-81bd-409f-8c1c-9c15a626c563" providerId="AD" clId="Web-{2EC0286D-80B7-0440-2F5F-3EBD4446A516}" dt="2026-01-28T12:20:34.033" v="55" actId="20577"/>
          <ac:spMkLst>
            <pc:docMk/>
            <pc:sldMk cId="1888633408" sldId="268"/>
            <ac:spMk id="6" creationId="{9D4BB4AE-50A1-52E2-0909-E7E62B3EF160}"/>
          </ac:spMkLst>
        </pc:spChg>
        <pc:spChg chg="mod">
          <ac:chgData name="Mia Bartlett" userId="S::m.bartlett@chester.ac.uk::e782cf9a-81bd-409f-8c1c-9c15a626c563" providerId="AD" clId="Web-{2EC0286D-80B7-0440-2F5F-3EBD4446A516}" dt="2026-01-28T12:20:40.298" v="56" actId="20577"/>
          <ac:spMkLst>
            <pc:docMk/>
            <pc:sldMk cId="1888633408" sldId="268"/>
            <ac:spMk id="8" creationId="{C2886DF1-C6C8-7D79-D3AB-8BF51C797AB5}"/>
          </ac:spMkLst>
        </pc:spChg>
        <pc:spChg chg="mod">
          <ac:chgData name="Mia Bartlett" userId="S::m.bartlett@chester.ac.uk::e782cf9a-81bd-409f-8c1c-9c15a626c563" providerId="AD" clId="Web-{2EC0286D-80B7-0440-2F5F-3EBD4446A516}" dt="2026-01-28T12:20:46.580" v="57" actId="20577"/>
          <ac:spMkLst>
            <pc:docMk/>
            <pc:sldMk cId="1888633408" sldId="268"/>
            <ac:spMk id="15" creationId="{E7541069-CE2C-8F2C-4EA5-F4E149036C37}"/>
          </ac:spMkLst>
        </pc:spChg>
        <pc:spChg chg="mod">
          <ac:chgData name="Mia Bartlett" userId="S::m.bartlett@chester.ac.uk::e782cf9a-81bd-409f-8c1c-9c15a626c563" providerId="AD" clId="Web-{2EC0286D-80B7-0440-2F5F-3EBD4446A516}" dt="2026-01-28T12:20:53.814" v="58" actId="20577"/>
          <ac:spMkLst>
            <pc:docMk/>
            <pc:sldMk cId="1888633408" sldId="268"/>
            <ac:spMk id="16" creationId="{6117CDFF-DD12-F7D3-A5A2-48670C6E8F4E}"/>
          </ac:spMkLst>
        </pc:spChg>
      </pc:sldChg>
    </pc:docChg>
  </pc:docChgLst>
  <pc:docChgLst>
    <pc:chgData name="Mia Bartlett" userId="S::m.bartlett@chester.ac.uk::e782cf9a-81bd-409f-8c1c-9c15a626c563" providerId="AD" clId="Web-{E8C267EA-2F77-13B8-E038-B0A76F4086C7}"/>
    <pc:docChg chg="modSld">
      <pc:chgData name="Mia Bartlett" userId="S::m.bartlett@chester.ac.uk::e782cf9a-81bd-409f-8c1c-9c15a626c563" providerId="AD" clId="Web-{E8C267EA-2F77-13B8-E038-B0A76F4086C7}" dt="2026-01-28T11:08:48.365" v="94" actId="1076"/>
      <pc:docMkLst>
        <pc:docMk/>
      </pc:docMkLst>
      <pc:sldChg chg="modSp">
        <pc:chgData name="Mia Bartlett" userId="S::m.bartlett@chester.ac.uk::e782cf9a-81bd-409f-8c1c-9c15a626c563" providerId="AD" clId="Web-{E8C267EA-2F77-13B8-E038-B0A76F4086C7}" dt="2026-01-28T10:59:49.842" v="34" actId="20577"/>
        <pc:sldMkLst>
          <pc:docMk/>
          <pc:sldMk cId="0" sldId="257"/>
        </pc:sldMkLst>
        <pc:spChg chg="mod">
          <ac:chgData name="Mia Bartlett" userId="S::m.bartlett@chester.ac.uk::e782cf9a-81bd-409f-8c1c-9c15a626c563" providerId="AD" clId="Web-{E8C267EA-2F77-13B8-E038-B0A76F4086C7}" dt="2026-01-28T10:55:39.633" v="11" actId="20577"/>
          <ac:spMkLst>
            <pc:docMk/>
            <pc:sldMk cId="0" sldId="257"/>
            <ac:spMk id="8" creationId="{00000000-0000-0000-0000-000000000000}"/>
          </ac:spMkLst>
        </pc:spChg>
        <pc:spChg chg="mod">
          <ac:chgData name="Mia Bartlett" userId="S::m.bartlett@chester.ac.uk::e782cf9a-81bd-409f-8c1c-9c15a626c563" providerId="AD" clId="Web-{E8C267EA-2F77-13B8-E038-B0A76F4086C7}" dt="2026-01-28T10:55:45.352" v="12" actId="20577"/>
          <ac:spMkLst>
            <pc:docMk/>
            <pc:sldMk cId="0" sldId="257"/>
            <ac:spMk id="11" creationId="{00000000-0000-0000-0000-000000000000}"/>
          </ac:spMkLst>
        </pc:spChg>
        <pc:spChg chg="mod">
          <ac:chgData name="Mia Bartlett" userId="S::m.bartlett@chester.ac.uk::e782cf9a-81bd-409f-8c1c-9c15a626c563" providerId="AD" clId="Web-{E8C267EA-2F77-13B8-E038-B0A76F4086C7}" dt="2026-01-28T10:59:49.842" v="34" actId="2057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Mia Bartlett" userId="S::m.bartlett@chester.ac.uk::e782cf9a-81bd-409f-8c1c-9c15a626c563" providerId="AD" clId="Web-{E8C267EA-2F77-13B8-E038-B0A76F4086C7}" dt="2026-01-28T10:56:05.212" v="13" actId="20577"/>
          <ac:spMkLst>
            <pc:docMk/>
            <pc:sldMk cId="0" sldId="257"/>
            <ac:spMk id="17" creationId="{00000000-0000-0000-0000-000000000000}"/>
          </ac:spMkLst>
        </pc:spChg>
      </pc:sldChg>
      <pc:sldChg chg="addSp delSp modSp">
        <pc:chgData name="Mia Bartlett" userId="S::m.bartlett@chester.ac.uk::e782cf9a-81bd-409f-8c1c-9c15a626c563" providerId="AD" clId="Web-{E8C267EA-2F77-13B8-E038-B0A76F4086C7}" dt="2026-01-28T11:08:48.365" v="94" actId="1076"/>
        <pc:sldMkLst>
          <pc:docMk/>
          <pc:sldMk cId="3483228133" sldId="266"/>
        </pc:sldMkLst>
        <pc:spChg chg="add del">
          <ac:chgData name="Mia Bartlett" userId="S::m.bartlett@chester.ac.uk::e782cf9a-81bd-409f-8c1c-9c15a626c563" providerId="AD" clId="Web-{E8C267EA-2F77-13B8-E038-B0A76F4086C7}" dt="2026-01-28T11:01:51.906" v="36"/>
          <ac:spMkLst>
            <pc:docMk/>
            <pc:sldMk cId="3483228133" sldId="266"/>
            <ac:spMk id="3" creationId="{16CFF849-F594-8015-8206-3492CDD81822}"/>
          </ac:spMkLst>
        </pc:spChg>
        <pc:spChg chg="del mod">
          <ac:chgData name="Mia Bartlett" userId="S::m.bartlett@chester.ac.uk::e782cf9a-81bd-409f-8c1c-9c15a626c563" providerId="AD" clId="Web-{E8C267EA-2F77-13B8-E038-B0A76F4086C7}" dt="2026-01-28T11:05:44.321" v="55"/>
          <ac:spMkLst>
            <pc:docMk/>
            <pc:sldMk cId="3483228133" sldId="266"/>
            <ac:spMk id="4" creationId="{C6EF65BA-BFCB-FE4B-6B08-68D205F6C816}"/>
          </ac:spMkLst>
        </pc:spChg>
        <pc:spChg chg="add mod">
          <ac:chgData name="Mia Bartlett" userId="S::m.bartlett@chester.ac.uk::e782cf9a-81bd-409f-8c1c-9c15a626c563" providerId="AD" clId="Web-{E8C267EA-2F77-13B8-E038-B0A76F4086C7}" dt="2026-01-28T11:08:17.895" v="92" actId="1076"/>
          <ac:spMkLst>
            <pc:docMk/>
            <pc:sldMk cId="3483228133" sldId="266"/>
            <ac:spMk id="6" creationId="{0BB1E3A8-8F6B-C5A6-5615-3C84C238402F}"/>
          </ac:spMkLst>
        </pc:spChg>
        <pc:spChg chg="del">
          <ac:chgData name="Mia Bartlett" userId="S::m.bartlett@chester.ac.uk::e782cf9a-81bd-409f-8c1c-9c15a626c563" providerId="AD" clId="Web-{E8C267EA-2F77-13B8-E038-B0A76F4086C7}" dt="2026-01-28T11:05:38.195" v="53"/>
          <ac:spMkLst>
            <pc:docMk/>
            <pc:sldMk cId="3483228133" sldId="266"/>
            <ac:spMk id="7" creationId="{DFAC5C2C-E504-0E64-CC78-3657E5E25ABF}"/>
          </ac:spMkLst>
        </pc:spChg>
        <pc:spChg chg="add mod">
          <ac:chgData name="Mia Bartlett" userId="S::m.bartlett@chester.ac.uk::e782cf9a-81bd-409f-8c1c-9c15a626c563" providerId="AD" clId="Web-{E8C267EA-2F77-13B8-E038-B0A76F4086C7}" dt="2026-01-28T11:06:31.184" v="77" actId="1076"/>
          <ac:spMkLst>
            <pc:docMk/>
            <pc:sldMk cId="3483228133" sldId="266"/>
            <ac:spMk id="9" creationId="{F87BF1E0-76AF-0BDA-3BAC-842CFE534B10}"/>
          </ac:spMkLst>
        </pc:spChg>
        <pc:spChg chg="add mod">
          <ac:chgData name="Mia Bartlett" userId="S::m.bartlett@chester.ac.uk::e782cf9a-81bd-409f-8c1c-9c15a626c563" providerId="AD" clId="Web-{E8C267EA-2F77-13B8-E038-B0A76F4086C7}" dt="2026-01-28T11:08:48.365" v="94" actId="1076"/>
          <ac:spMkLst>
            <pc:docMk/>
            <pc:sldMk cId="3483228133" sldId="266"/>
            <ac:spMk id="14" creationId="{94C00A8D-716C-B86B-919B-5E52D4A58366}"/>
          </ac:spMkLst>
        </pc:spChg>
        <pc:spChg chg="del mod">
          <ac:chgData name="Mia Bartlett" userId="S::m.bartlett@chester.ac.uk::e782cf9a-81bd-409f-8c1c-9c15a626c563" providerId="AD" clId="Web-{E8C267EA-2F77-13B8-E038-B0A76F4086C7}" dt="2026-01-28T11:07:48.518" v="88"/>
          <ac:spMkLst>
            <pc:docMk/>
            <pc:sldMk cId="3483228133" sldId="266"/>
            <ac:spMk id="18" creationId="{8C02E9F1-3F3E-7DCA-F9BD-C14B1818CFD5}"/>
          </ac:spMkLst>
        </pc:spChg>
        <pc:picChg chg="mod">
          <ac:chgData name="Mia Bartlett" userId="S::m.bartlett@chester.ac.uk::e782cf9a-81bd-409f-8c1c-9c15a626c563" providerId="AD" clId="Web-{E8C267EA-2F77-13B8-E038-B0A76F4086C7}" dt="2026-01-28T11:08:08.144" v="91" actId="1076"/>
          <ac:picMkLst>
            <pc:docMk/>
            <pc:sldMk cId="3483228133" sldId="266"/>
            <ac:picMk id="13" creationId="{87D3A72A-AD2D-AD0D-27E8-25EF77D98DC2}"/>
          </ac:picMkLst>
        </pc:picChg>
      </pc:sldChg>
    </pc:docChg>
  </pc:docChgLst>
  <pc:docChgLst>
    <pc:chgData name="Ed Morris" userId="b87c040f-1e62-4ad7-ae19-4bed647bea28" providerId="ADAL" clId="{86EE03BC-BEDA-5717-9AFB-BAE956FD38F2}"/>
    <pc:docChg chg="custSel modSld">
      <pc:chgData name="Ed Morris" userId="b87c040f-1e62-4ad7-ae19-4bed647bea28" providerId="ADAL" clId="{86EE03BC-BEDA-5717-9AFB-BAE956FD38F2}" dt="2026-01-28T20:01:17.331" v="171" actId="1076"/>
      <pc:docMkLst>
        <pc:docMk/>
      </pc:docMkLst>
      <pc:sldChg chg="modSp">
        <pc:chgData name="Ed Morris" userId="b87c040f-1e62-4ad7-ae19-4bed647bea28" providerId="ADAL" clId="{86EE03BC-BEDA-5717-9AFB-BAE956FD38F2}" dt="2026-01-28T12:07:53.858" v="2" actId="113"/>
        <pc:sldMkLst>
          <pc:docMk/>
          <pc:sldMk cId="0" sldId="257"/>
        </pc:sldMkLst>
        <pc:spChg chg="mod">
          <ac:chgData name="Ed Morris" userId="b87c040f-1e62-4ad7-ae19-4bed647bea28" providerId="ADAL" clId="{86EE03BC-BEDA-5717-9AFB-BAE956FD38F2}" dt="2026-01-28T12:07:53.858" v="2" actId="113"/>
          <ac:spMkLst>
            <pc:docMk/>
            <pc:sldMk cId="0" sldId="257"/>
            <ac:spMk id="8" creationId="{00000000-0000-0000-0000-000000000000}"/>
          </ac:spMkLst>
        </pc:spChg>
      </pc:sldChg>
      <pc:sldChg chg="modSp mod">
        <pc:chgData name="Ed Morris" userId="b87c040f-1e62-4ad7-ae19-4bed647bea28" providerId="ADAL" clId="{86EE03BC-BEDA-5717-9AFB-BAE956FD38F2}" dt="2026-01-28T13:35:16.524" v="124" actId="1035"/>
        <pc:sldMkLst>
          <pc:docMk/>
          <pc:sldMk cId="0" sldId="259"/>
        </pc:sldMkLst>
        <pc:spChg chg="mod">
          <ac:chgData name="Ed Morris" userId="b87c040f-1e62-4ad7-ae19-4bed647bea28" providerId="ADAL" clId="{86EE03BC-BEDA-5717-9AFB-BAE956FD38F2}" dt="2026-01-28T13:35:16.524" v="124" actId="1035"/>
          <ac:spMkLst>
            <pc:docMk/>
            <pc:sldMk cId="0" sldId="259"/>
            <ac:spMk id="3" creationId="{00000000-0000-0000-0000-000000000000}"/>
          </ac:spMkLst>
        </pc:spChg>
        <pc:spChg chg="mod">
          <ac:chgData name="Ed Morris" userId="b87c040f-1e62-4ad7-ae19-4bed647bea28" providerId="ADAL" clId="{86EE03BC-BEDA-5717-9AFB-BAE956FD38F2}" dt="2026-01-28T13:33:08.901" v="86" actId="113"/>
          <ac:spMkLst>
            <pc:docMk/>
            <pc:sldMk cId="0" sldId="259"/>
            <ac:spMk id="4" creationId="{00000000-0000-0000-0000-000000000000}"/>
          </ac:spMkLst>
        </pc:spChg>
        <pc:spChg chg="mod">
          <ac:chgData name="Ed Morris" userId="b87c040f-1e62-4ad7-ae19-4bed647bea28" providerId="ADAL" clId="{86EE03BC-BEDA-5717-9AFB-BAE956FD38F2}" dt="2026-01-28T13:33:22.565" v="90" actId="1076"/>
          <ac:spMkLst>
            <pc:docMk/>
            <pc:sldMk cId="0" sldId="259"/>
            <ac:spMk id="5" creationId="{00000000-0000-0000-0000-000000000000}"/>
          </ac:spMkLst>
        </pc:spChg>
        <pc:spChg chg="mod">
          <ac:chgData name="Ed Morris" userId="b87c040f-1e62-4ad7-ae19-4bed647bea28" providerId="ADAL" clId="{86EE03BC-BEDA-5717-9AFB-BAE956FD38F2}" dt="2026-01-28T13:33:36.008" v="92" actId="14100"/>
          <ac:spMkLst>
            <pc:docMk/>
            <pc:sldMk cId="0" sldId="259"/>
            <ac:spMk id="8" creationId="{579C10CC-3803-7F1A-D267-E968CC87276E}"/>
          </ac:spMkLst>
        </pc:spChg>
        <pc:spChg chg="mod">
          <ac:chgData name="Ed Morris" userId="b87c040f-1e62-4ad7-ae19-4bed647bea28" providerId="ADAL" clId="{86EE03BC-BEDA-5717-9AFB-BAE956FD38F2}" dt="2026-01-28T13:33:15.333" v="88" actId="1076"/>
          <ac:spMkLst>
            <pc:docMk/>
            <pc:sldMk cId="0" sldId="259"/>
            <ac:spMk id="21" creationId="{6BC60DBF-374E-D259-ACE5-0FBA84AF04AB}"/>
          </ac:spMkLst>
        </pc:spChg>
        <pc:spChg chg="mod">
          <ac:chgData name="Ed Morris" userId="b87c040f-1e62-4ad7-ae19-4bed647bea28" providerId="ADAL" clId="{86EE03BC-BEDA-5717-9AFB-BAE956FD38F2}" dt="2026-01-28T13:31:32.082" v="67" actId="113"/>
          <ac:spMkLst>
            <pc:docMk/>
            <pc:sldMk cId="0" sldId="259"/>
            <ac:spMk id="28" creationId="{6D347933-658C-1026-FAF2-57F684E1A338}"/>
          </ac:spMkLst>
        </pc:spChg>
        <pc:spChg chg="mod">
          <ac:chgData name="Ed Morris" userId="b87c040f-1e62-4ad7-ae19-4bed647bea28" providerId="ADAL" clId="{86EE03BC-BEDA-5717-9AFB-BAE956FD38F2}" dt="2026-01-28T13:33:25.247" v="91" actId="1076"/>
          <ac:spMkLst>
            <pc:docMk/>
            <pc:sldMk cId="0" sldId="259"/>
            <ac:spMk id="31" creationId="{767F44BE-A675-E465-5685-AA0BC73F2F60}"/>
          </ac:spMkLst>
        </pc:spChg>
      </pc:sldChg>
      <pc:sldChg chg="addSp delSp modSp mod">
        <pc:chgData name="Ed Morris" userId="b87c040f-1e62-4ad7-ae19-4bed647bea28" providerId="ADAL" clId="{86EE03BC-BEDA-5717-9AFB-BAE956FD38F2}" dt="2026-01-28T13:41:48.320" v="146" actId="403"/>
        <pc:sldMkLst>
          <pc:docMk/>
          <pc:sldMk cId="0" sldId="260"/>
        </pc:sldMkLst>
        <pc:spChg chg="mod">
          <ac:chgData name="Ed Morris" userId="b87c040f-1e62-4ad7-ae19-4bed647bea28" providerId="ADAL" clId="{86EE03BC-BEDA-5717-9AFB-BAE956FD38F2}" dt="2026-01-28T13:30:14.595" v="56" actId="1076"/>
          <ac:spMkLst>
            <pc:docMk/>
            <pc:sldMk cId="0" sldId="260"/>
            <ac:spMk id="2" creationId="{00000000-0000-0000-0000-000000000000}"/>
          </ac:spMkLst>
        </pc:spChg>
        <pc:spChg chg="add mod">
          <ac:chgData name="Ed Morris" userId="b87c040f-1e62-4ad7-ae19-4bed647bea28" providerId="ADAL" clId="{86EE03BC-BEDA-5717-9AFB-BAE956FD38F2}" dt="2026-01-28T13:36:46.740" v="142" actId="2085"/>
          <ac:spMkLst>
            <pc:docMk/>
            <pc:sldMk cId="0" sldId="260"/>
            <ac:spMk id="4" creationId="{15301597-BAB0-BAD7-8DEA-1AB9B7224D4B}"/>
          </ac:spMkLst>
        </pc:spChg>
        <pc:spChg chg="mod">
          <ac:chgData name="Ed Morris" userId="b87c040f-1e62-4ad7-ae19-4bed647bea28" providerId="ADAL" clId="{86EE03BC-BEDA-5717-9AFB-BAE956FD38F2}" dt="2026-01-28T13:30:32.930" v="61" actId="404"/>
          <ac:spMkLst>
            <pc:docMk/>
            <pc:sldMk cId="0" sldId="260"/>
            <ac:spMk id="7" creationId="{00000000-0000-0000-0000-000000000000}"/>
          </ac:spMkLst>
        </pc:spChg>
        <pc:spChg chg="mod">
          <ac:chgData name="Ed Morris" userId="b87c040f-1e62-4ad7-ae19-4bed647bea28" providerId="ADAL" clId="{86EE03BC-BEDA-5717-9AFB-BAE956FD38F2}" dt="2026-01-28T13:41:48.320" v="146" actId="403"/>
          <ac:spMkLst>
            <pc:docMk/>
            <pc:sldMk cId="0" sldId="260"/>
            <ac:spMk id="11" creationId="{00000000-0000-0000-0000-000000000000}"/>
          </ac:spMkLst>
        </pc:spChg>
        <pc:picChg chg="del mod">
          <ac:chgData name="Ed Morris" userId="b87c040f-1e62-4ad7-ae19-4bed647bea28" providerId="ADAL" clId="{86EE03BC-BEDA-5717-9AFB-BAE956FD38F2}" dt="2026-01-28T13:35:44.914" v="129" actId="478"/>
          <ac:picMkLst>
            <pc:docMk/>
            <pc:sldMk cId="0" sldId="260"/>
            <ac:picMk id="9" creationId="{00000000-0000-0000-0000-000000000000}"/>
          </ac:picMkLst>
        </pc:picChg>
      </pc:sldChg>
      <pc:sldChg chg="modSp mod">
        <pc:chgData name="Ed Morris" userId="b87c040f-1e62-4ad7-ae19-4bed647bea28" providerId="ADAL" clId="{86EE03BC-BEDA-5717-9AFB-BAE956FD38F2}" dt="2026-01-28T20:01:17.331" v="171" actId="1076"/>
        <pc:sldMkLst>
          <pc:docMk/>
          <pc:sldMk cId="0" sldId="261"/>
        </pc:sldMkLst>
        <pc:spChg chg="mod">
          <ac:chgData name="Ed Morris" userId="b87c040f-1e62-4ad7-ae19-4bed647bea28" providerId="ADAL" clId="{86EE03BC-BEDA-5717-9AFB-BAE956FD38F2}" dt="2026-01-28T13:29:43.181" v="41" actId="404"/>
          <ac:spMkLst>
            <pc:docMk/>
            <pc:sldMk cId="0" sldId="261"/>
            <ac:spMk id="6" creationId="{00000000-0000-0000-0000-000000000000}"/>
          </ac:spMkLst>
        </pc:spChg>
        <pc:spChg chg="mod">
          <ac:chgData name="Ed Morris" userId="b87c040f-1e62-4ad7-ae19-4bed647bea28" providerId="ADAL" clId="{86EE03BC-BEDA-5717-9AFB-BAE956FD38F2}" dt="2026-01-28T13:30:06.775" v="55" actId="1035"/>
          <ac:spMkLst>
            <pc:docMk/>
            <pc:sldMk cId="0" sldId="261"/>
            <ac:spMk id="11" creationId="{00000000-0000-0000-0000-000000000000}"/>
          </ac:spMkLst>
        </pc:spChg>
        <pc:spChg chg="mod">
          <ac:chgData name="Ed Morris" userId="b87c040f-1e62-4ad7-ae19-4bed647bea28" providerId="ADAL" clId="{86EE03BC-BEDA-5717-9AFB-BAE956FD38F2}" dt="2026-01-28T13:29:39.080" v="40" actId="404"/>
          <ac:spMkLst>
            <pc:docMk/>
            <pc:sldMk cId="0" sldId="261"/>
            <ac:spMk id="12" creationId="{00000000-0000-0000-0000-000000000000}"/>
          </ac:spMkLst>
        </pc:spChg>
        <pc:picChg chg="mod">
          <ac:chgData name="Ed Morris" userId="b87c040f-1e62-4ad7-ae19-4bed647bea28" providerId="ADAL" clId="{86EE03BC-BEDA-5717-9AFB-BAE956FD38F2}" dt="2026-01-28T20:01:17.331" v="171" actId="1076"/>
          <ac:picMkLst>
            <pc:docMk/>
            <pc:sldMk cId="0" sldId="261"/>
            <ac:picMk id="20" creationId="{DB067851-0DA9-53FF-9E37-BCF938BDB1AE}"/>
          </ac:picMkLst>
        </pc:picChg>
      </pc:sldChg>
      <pc:sldChg chg="modSp mod">
        <pc:chgData name="Ed Morris" userId="b87c040f-1e62-4ad7-ae19-4bed647bea28" providerId="ADAL" clId="{86EE03BC-BEDA-5717-9AFB-BAE956FD38F2}" dt="2026-01-28T13:27:49.408" v="27" actId="404"/>
        <pc:sldMkLst>
          <pc:docMk/>
          <pc:sldMk cId="0" sldId="262"/>
        </pc:sldMkLst>
        <pc:spChg chg="mod">
          <ac:chgData name="Ed Morris" userId="b87c040f-1e62-4ad7-ae19-4bed647bea28" providerId="ADAL" clId="{86EE03BC-BEDA-5717-9AFB-BAE956FD38F2}" dt="2026-01-28T13:27:49.408" v="27" actId="404"/>
          <ac:spMkLst>
            <pc:docMk/>
            <pc:sldMk cId="0" sldId="262"/>
            <ac:spMk id="5" creationId="{00000000-0000-0000-0000-000000000000}"/>
          </ac:spMkLst>
        </pc:spChg>
        <pc:spChg chg="mod">
          <ac:chgData name="Ed Morris" userId="b87c040f-1e62-4ad7-ae19-4bed647bea28" providerId="ADAL" clId="{86EE03BC-BEDA-5717-9AFB-BAE956FD38F2}" dt="2026-01-28T13:27:00.503" v="22" actId="2711"/>
          <ac:spMkLst>
            <pc:docMk/>
            <pc:sldMk cId="0" sldId="262"/>
            <ac:spMk id="9" creationId="{00000000-0000-0000-0000-000000000000}"/>
          </ac:spMkLst>
        </pc:spChg>
      </pc:sldChg>
      <pc:sldChg chg="modSp mod">
        <pc:chgData name="Ed Morris" userId="b87c040f-1e62-4ad7-ae19-4bed647bea28" providerId="ADAL" clId="{86EE03BC-BEDA-5717-9AFB-BAE956FD38F2}" dt="2026-01-28T13:45:19.194" v="170" actId="1038"/>
        <pc:sldMkLst>
          <pc:docMk/>
          <pc:sldMk cId="0" sldId="265"/>
        </pc:sldMkLst>
        <pc:spChg chg="mod">
          <ac:chgData name="Ed Morris" userId="b87c040f-1e62-4ad7-ae19-4bed647bea28" providerId="ADAL" clId="{86EE03BC-BEDA-5717-9AFB-BAE956FD38F2}" dt="2026-01-28T13:43:54.276" v="147" actId="207"/>
          <ac:spMkLst>
            <pc:docMk/>
            <pc:sldMk cId="0" sldId="265"/>
            <ac:spMk id="2" creationId="{00000000-0000-0000-0000-000000000000}"/>
          </ac:spMkLst>
        </pc:spChg>
        <pc:spChg chg="mod">
          <ac:chgData name="Ed Morris" userId="b87c040f-1e62-4ad7-ae19-4bed647bea28" providerId="ADAL" clId="{86EE03BC-BEDA-5717-9AFB-BAE956FD38F2}" dt="2026-01-28T13:26:03.651" v="18" actId="2711"/>
          <ac:spMkLst>
            <pc:docMk/>
            <pc:sldMk cId="0" sldId="265"/>
            <ac:spMk id="9" creationId="{CB2B8041-72BC-CCDF-D60C-B386A5F8EFFA}"/>
          </ac:spMkLst>
        </pc:spChg>
        <pc:spChg chg="mod">
          <ac:chgData name="Ed Morris" userId="b87c040f-1e62-4ad7-ae19-4bed647bea28" providerId="ADAL" clId="{86EE03BC-BEDA-5717-9AFB-BAE956FD38F2}" dt="2026-01-28T13:45:05.230" v="148" actId="14100"/>
          <ac:spMkLst>
            <pc:docMk/>
            <pc:sldMk cId="0" sldId="265"/>
            <ac:spMk id="13" creationId="{FD551CCB-0060-BE0A-ABEE-85A5CFAE5D88}"/>
          </ac:spMkLst>
        </pc:spChg>
        <pc:spChg chg="mod">
          <ac:chgData name="Ed Morris" userId="b87c040f-1e62-4ad7-ae19-4bed647bea28" providerId="ADAL" clId="{86EE03BC-BEDA-5717-9AFB-BAE956FD38F2}" dt="2026-01-28T13:45:17.117" v="169" actId="1035"/>
          <ac:spMkLst>
            <pc:docMk/>
            <pc:sldMk cId="0" sldId="265"/>
            <ac:spMk id="16" creationId="{1B85BEA4-CE8C-C57C-8334-85F6700E221D}"/>
          </ac:spMkLst>
        </pc:spChg>
        <pc:spChg chg="mod">
          <ac:chgData name="Ed Morris" userId="b87c040f-1e62-4ad7-ae19-4bed647bea28" providerId="ADAL" clId="{86EE03BC-BEDA-5717-9AFB-BAE956FD38F2}" dt="2026-01-28T13:26:27.890" v="20" actId="404"/>
          <ac:spMkLst>
            <pc:docMk/>
            <pc:sldMk cId="0" sldId="265"/>
            <ac:spMk id="20" creationId="{9E2BB732-408D-18CA-0814-B492A81D7243}"/>
          </ac:spMkLst>
        </pc:spChg>
        <pc:spChg chg="mod">
          <ac:chgData name="Ed Morris" userId="b87c040f-1e62-4ad7-ae19-4bed647bea28" providerId="ADAL" clId="{86EE03BC-BEDA-5717-9AFB-BAE956FD38F2}" dt="2026-01-28T13:25:33.404" v="15" actId="113"/>
          <ac:spMkLst>
            <pc:docMk/>
            <pc:sldMk cId="0" sldId="265"/>
            <ac:spMk id="21" creationId="{49E05C97-84C6-BC55-8D03-2BC0E32F0B0E}"/>
          </ac:spMkLst>
        </pc:spChg>
        <pc:spChg chg="mod">
          <ac:chgData name="Ed Morris" userId="b87c040f-1e62-4ad7-ae19-4bed647bea28" providerId="ADAL" clId="{86EE03BC-BEDA-5717-9AFB-BAE956FD38F2}" dt="2026-01-28T13:45:10.662" v="154" actId="1037"/>
          <ac:spMkLst>
            <pc:docMk/>
            <pc:sldMk cId="0" sldId="265"/>
            <ac:spMk id="22" creationId="{E818B91D-D883-3074-06AF-AEEAABEC17D2}"/>
          </ac:spMkLst>
        </pc:spChg>
        <pc:spChg chg="mod">
          <ac:chgData name="Ed Morris" userId="b87c040f-1e62-4ad7-ae19-4bed647bea28" providerId="ADAL" clId="{86EE03BC-BEDA-5717-9AFB-BAE956FD38F2}" dt="2026-01-28T13:34:11.155" v="112" actId="404"/>
          <ac:spMkLst>
            <pc:docMk/>
            <pc:sldMk cId="0" sldId="265"/>
            <ac:spMk id="25" creationId="{03DC4859-505D-1255-7B4B-63818149B2FD}"/>
          </ac:spMkLst>
        </pc:spChg>
        <pc:spChg chg="mod">
          <ac:chgData name="Ed Morris" userId="b87c040f-1e62-4ad7-ae19-4bed647bea28" providerId="ADAL" clId="{86EE03BC-BEDA-5717-9AFB-BAE956FD38F2}" dt="2026-01-28T13:25:42.688" v="17" actId="113"/>
          <ac:spMkLst>
            <pc:docMk/>
            <pc:sldMk cId="0" sldId="265"/>
            <ac:spMk id="34" creationId="{8CC24DC6-5525-7729-F055-8B869C1E0B9D}"/>
          </ac:spMkLst>
        </pc:spChg>
        <pc:picChg chg="mod">
          <ac:chgData name="Ed Morris" userId="b87c040f-1e62-4ad7-ae19-4bed647bea28" providerId="ADAL" clId="{86EE03BC-BEDA-5717-9AFB-BAE956FD38F2}" dt="2026-01-28T13:45:19.194" v="170" actId="1038"/>
          <ac:picMkLst>
            <pc:docMk/>
            <pc:sldMk cId="0" sldId="265"/>
            <ac:picMk id="1026" creationId="{3E363C9D-4FF5-EF71-9039-73542A97BA40}"/>
          </ac:picMkLst>
        </pc:picChg>
      </pc:sldChg>
      <pc:sldChg chg="modSp mod">
        <pc:chgData name="Ed Morris" userId="b87c040f-1e62-4ad7-ae19-4bed647bea28" providerId="ADAL" clId="{86EE03BC-BEDA-5717-9AFB-BAE956FD38F2}" dt="2026-01-28T13:24:15.802" v="11" actId="1076"/>
        <pc:sldMkLst>
          <pc:docMk/>
          <pc:sldMk cId="3483228133" sldId="266"/>
        </pc:sldMkLst>
        <pc:spChg chg="mod">
          <ac:chgData name="Ed Morris" userId="b87c040f-1e62-4ad7-ae19-4bed647bea28" providerId="ADAL" clId="{86EE03BC-BEDA-5717-9AFB-BAE956FD38F2}" dt="2026-01-28T13:24:15.802" v="11" actId="1076"/>
          <ac:spMkLst>
            <pc:docMk/>
            <pc:sldMk cId="3483228133" sldId="266"/>
            <ac:spMk id="14" creationId="{94C00A8D-716C-B86B-919B-5E52D4A58366}"/>
          </ac:spMkLst>
        </pc:spChg>
      </pc:sldChg>
      <pc:sldChg chg="modSp mod">
        <pc:chgData name="Ed Morris" userId="b87c040f-1e62-4ad7-ae19-4bed647bea28" providerId="ADAL" clId="{86EE03BC-BEDA-5717-9AFB-BAE956FD38F2}" dt="2026-01-28T13:22:53.835" v="4" actId="1076"/>
        <pc:sldMkLst>
          <pc:docMk/>
          <pc:sldMk cId="2549519755" sldId="267"/>
        </pc:sldMkLst>
        <pc:spChg chg="mod">
          <ac:chgData name="Ed Morris" userId="b87c040f-1e62-4ad7-ae19-4bed647bea28" providerId="ADAL" clId="{86EE03BC-BEDA-5717-9AFB-BAE956FD38F2}" dt="2026-01-28T13:22:46.334" v="3"/>
          <ac:spMkLst>
            <pc:docMk/>
            <pc:sldMk cId="2549519755" sldId="267"/>
            <ac:spMk id="43" creationId="{F3DD689F-83D5-C562-F3DD-DD23ED5F6B9D}"/>
          </ac:spMkLst>
        </pc:spChg>
        <pc:spChg chg="mod">
          <ac:chgData name="Ed Morris" userId="b87c040f-1e62-4ad7-ae19-4bed647bea28" providerId="ADAL" clId="{86EE03BC-BEDA-5717-9AFB-BAE956FD38F2}" dt="2026-01-28T13:22:46.334" v="3"/>
          <ac:spMkLst>
            <pc:docMk/>
            <pc:sldMk cId="2549519755" sldId="267"/>
            <ac:spMk id="44" creationId="{1907D947-21C6-942C-0278-C58CBA2A23F6}"/>
          </ac:spMkLst>
        </pc:spChg>
        <pc:spChg chg="mod">
          <ac:chgData name="Ed Morris" userId="b87c040f-1e62-4ad7-ae19-4bed647bea28" providerId="ADAL" clId="{86EE03BC-BEDA-5717-9AFB-BAE956FD38F2}" dt="2026-01-28T13:22:46.334" v="3"/>
          <ac:spMkLst>
            <pc:docMk/>
            <pc:sldMk cId="2549519755" sldId="267"/>
            <ac:spMk id="48" creationId="{1E2C882D-F150-1F2E-C158-C7ACD7FBE146}"/>
          </ac:spMkLst>
        </pc:spChg>
        <pc:spChg chg="mod">
          <ac:chgData name="Ed Morris" userId="b87c040f-1e62-4ad7-ae19-4bed647bea28" providerId="ADAL" clId="{86EE03BC-BEDA-5717-9AFB-BAE956FD38F2}" dt="2026-01-28T13:22:46.334" v="3"/>
          <ac:spMkLst>
            <pc:docMk/>
            <pc:sldMk cId="2549519755" sldId="267"/>
            <ac:spMk id="49" creationId="{94636992-AEEB-784B-BB32-BE3F305B0A52}"/>
          </ac:spMkLst>
        </pc:spChg>
        <pc:spChg chg="mod">
          <ac:chgData name="Ed Morris" userId="b87c040f-1e62-4ad7-ae19-4bed647bea28" providerId="ADAL" clId="{86EE03BC-BEDA-5717-9AFB-BAE956FD38F2}" dt="2026-01-28T13:22:46.334" v="3"/>
          <ac:spMkLst>
            <pc:docMk/>
            <pc:sldMk cId="2549519755" sldId="267"/>
            <ac:spMk id="50" creationId="{A960EF9F-8666-3D1C-0457-1FDBAC45BCAA}"/>
          </ac:spMkLst>
        </pc:spChg>
        <pc:spChg chg="mod">
          <ac:chgData name="Ed Morris" userId="b87c040f-1e62-4ad7-ae19-4bed647bea28" providerId="ADAL" clId="{86EE03BC-BEDA-5717-9AFB-BAE956FD38F2}" dt="2026-01-28T13:22:53.835" v="4" actId="1076"/>
          <ac:spMkLst>
            <pc:docMk/>
            <pc:sldMk cId="2549519755" sldId="267"/>
            <ac:spMk id="51" creationId="{A7CD9701-422E-432E-FDA9-C04D77268831}"/>
          </ac:spMkLst>
        </pc:spChg>
      </pc:sldChg>
      <pc:sldChg chg="modSp mod">
        <pc:chgData name="Ed Morris" userId="b87c040f-1e62-4ad7-ae19-4bed647bea28" providerId="ADAL" clId="{86EE03BC-BEDA-5717-9AFB-BAE956FD38F2}" dt="2026-01-28T13:24:30.302" v="13" actId="1076"/>
        <pc:sldMkLst>
          <pc:docMk/>
          <pc:sldMk cId="1888633408" sldId="268"/>
        </pc:sldMkLst>
        <pc:spChg chg="mod">
          <ac:chgData name="Ed Morris" userId="b87c040f-1e62-4ad7-ae19-4bed647bea28" providerId="ADAL" clId="{86EE03BC-BEDA-5717-9AFB-BAE956FD38F2}" dt="2026-01-28T13:24:30.302" v="13" actId="1076"/>
          <ac:spMkLst>
            <pc:docMk/>
            <pc:sldMk cId="1888633408" sldId="268"/>
            <ac:spMk id="4" creationId="{7482CB2A-420D-4D35-F984-C3025F1E66B9}"/>
          </ac:spMkLst>
        </pc:spChg>
        <pc:spChg chg="mod">
          <ac:chgData name="Ed Morris" userId="b87c040f-1e62-4ad7-ae19-4bed647bea28" providerId="ADAL" clId="{86EE03BC-BEDA-5717-9AFB-BAE956FD38F2}" dt="2026-01-28T13:23:23.535" v="8" actId="1076"/>
          <ac:spMkLst>
            <pc:docMk/>
            <pc:sldMk cId="1888633408" sldId="268"/>
            <ac:spMk id="5" creationId="{5D3ECFF2-2C6C-120B-8BFC-23EB23BDF034}"/>
          </ac:spMkLst>
        </pc:spChg>
        <pc:spChg chg="mod">
          <ac:chgData name="Ed Morris" userId="b87c040f-1e62-4ad7-ae19-4bed647bea28" providerId="ADAL" clId="{86EE03BC-BEDA-5717-9AFB-BAE956FD38F2}" dt="2026-01-28T13:23:23.535" v="8" actId="1076"/>
          <ac:spMkLst>
            <pc:docMk/>
            <pc:sldMk cId="1888633408" sldId="268"/>
            <ac:spMk id="6" creationId="{9D4BB4AE-50A1-52E2-0909-E7E62B3EF160}"/>
          </ac:spMkLst>
        </pc:spChg>
        <pc:spChg chg="mod">
          <ac:chgData name="Ed Morris" userId="b87c040f-1e62-4ad7-ae19-4bed647bea28" providerId="ADAL" clId="{86EE03BC-BEDA-5717-9AFB-BAE956FD38F2}" dt="2026-01-28T13:23:23.535" v="8" actId="1076"/>
          <ac:spMkLst>
            <pc:docMk/>
            <pc:sldMk cId="1888633408" sldId="268"/>
            <ac:spMk id="8" creationId="{C2886DF1-C6C8-7D79-D3AB-8BF51C797AB5}"/>
          </ac:spMkLst>
        </pc:spChg>
        <pc:spChg chg="mod">
          <ac:chgData name="Ed Morris" userId="b87c040f-1e62-4ad7-ae19-4bed647bea28" providerId="ADAL" clId="{86EE03BC-BEDA-5717-9AFB-BAE956FD38F2}" dt="2026-01-28T13:23:23.535" v="8" actId="1076"/>
          <ac:spMkLst>
            <pc:docMk/>
            <pc:sldMk cId="1888633408" sldId="268"/>
            <ac:spMk id="15" creationId="{E7541069-CE2C-8F2C-4EA5-F4E149036C37}"/>
          </ac:spMkLst>
        </pc:spChg>
        <pc:spChg chg="mod">
          <ac:chgData name="Ed Morris" userId="b87c040f-1e62-4ad7-ae19-4bed647bea28" providerId="ADAL" clId="{86EE03BC-BEDA-5717-9AFB-BAE956FD38F2}" dt="2026-01-28T13:23:23.535" v="8" actId="1076"/>
          <ac:spMkLst>
            <pc:docMk/>
            <pc:sldMk cId="1888633408" sldId="268"/>
            <ac:spMk id="16" creationId="{6117CDFF-DD12-F7D3-A5A2-48670C6E8F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70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5B21C-6782-93E6-0177-D4FB96B45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CFC0F2-9428-A107-AE81-6F0C33235C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947D90-5F41-2920-8520-4AA2557FE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41B95-CD0D-87B5-8C24-6EFF402BEF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69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0C17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1631"/>
          </a:solidFill>
          <a:ln/>
        </p:spPr>
        <p:txBody>
          <a:bodyPr/>
          <a:lstStyle/>
          <a:p>
            <a:endParaRPr lang="en-GB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tellmi.hel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39409" y="590622"/>
            <a:ext cx="13148694" cy="1090047"/>
          </a:xfrm>
          <a:prstGeom prst="roundRect">
            <a:avLst>
              <a:gd name="adj" fmla="val 6165"/>
            </a:avLst>
          </a:prstGeom>
          <a:noFill/>
          <a:ln w="28575">
            <a:solidFill>
              <a:srgbClr val="BA5994"/>
            </a:solidFill>
            <a:prstDash val="solid"/>
          </a:ln>
        </p:spPr>
        <p:txBody>
          <a:bodyPr/>
          <a:lstStyle/>
          <a:p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5" name="Text 2"/>
          <p:cNvSpPr/>
          <p:nvPr/>
        </p:nvSpPr>
        <p:spPr>
          <a:xfrm>
            <a:off x="842296" y="774829"/>
            <a:ext cx="1283117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5400" b="1">
                <a:solidFill>
                  <a:srgbClr val="FFFF00"/>
                </a:solidFill>
                <a:latin typeface="Aptos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WE ASKED YOU TO CONSIDER…</a:t>
            </a:r>
          </a:p>
        </p:txBody>
      </p:sp>
      <p:sp>
        <p:nvSpPr>
          <p:cNvPr id="6" name="Text 3"/>
          <p:cNvSpPr/>
          <p:nvPr/>
        </p:nvSpPr>
        <p:spPr>
          <a:xfrm>
            <a:off x="952395" y="2437953"/>
            <a:ext cx="786680" cy="408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4400" b="1">
                <a:solidFill>
                  <a:srgbClr val="FFFF00"/>
                </a:solidFill>
                <a:latin typeface="Inconsolata Light" pitchFamily="34" charset="0"/>
                <a:ea typeface="Inconsolata Light" pitchFamily="34" charset="-122"/>
                <a:cs typeface="Inconsolata Light" pitchFamily="34" charset="-120"/>
              </a:rPr>
              <a:t>01</a:t>
            </a:r>
            <a:endParaRPr lang="en-US" sz="4400" b="1">
              <a:solidFill>
                <a:srgbClr val="FFFF00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1847792" y="2526054"/>
            <a:ext cx="11394024" cy="5761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4400" b="1">
                <a:solidFill>
                  <a:schemeClr val="bg1"/>
                </a:solidFill>
                <a:latin typeface="Aptos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WHAT RISKS DO THE CHARACTERS FACE?</a:t>
            </a:r>
          </a:p>
        </p:txBody>
      </p:sp>
      <p:sp>
        <p:nvSpPr>
          <p:cNvPr id="9" name="Text 5"/>
          <p:cNvSpPr/>
          <p:nvPr/>
        </p:nvSpPr>
        <p:spPr>
          <a:xfrm>
            <a:off x="952395" y="3694940"/>
            <a:ext cx="786680" cy="408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4400" b="1">
                <a:solidFill>
                  <a:srgbClr val="FFFF00"/>
                </a:solidFill>
                <a:latin typeface="Inconsolata Light" pitchFamily="34" charset="0"/>
                <a:ea typeface="Inconsolata Light" pitchFamily="34" charset="-122"/>
                <a:cs typeface="Inconsolata Light" pitchFamily="34" charset="-120"/>
              </a:rPr>
              <a:t>02</a:t>
            </a:r>
            <a:endParaRPr lang="en-US" sz="4400" b="1">
              <a:solidFill>
                <a:srgbClr val="FFFF00"/>
              </a:solidFill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548" y="4093250"/>
            <a:ext cx="6408063" cy="3048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869104" y="3762448"/>
            <a:ext cx="11499411" cy="73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4400" b="1">
                <a:solidFill>
                  <a:schemeClr val="bg1"/>
                </a:solidFill>
                <a:latin typeface="Aptos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HOW ARE THEY BEING EXPLOITED?</a:t>
            </a:r>
          </a:p>
        </p:txBody>
      </p:sp>
      <p:sp>
        <p:nvSpPr>
          <p:cNvPr id="12" name="Text 7"/>
          <p:cNvSpPr/>
          <p:nvPr/>
        </p:nvSpPr>
        <p:spPr>
          <a:xfrm>
            <a:off x="952395" y="4951927"/>
            <a:ext cx="786680" cy="408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4400" b="1">
                <a:solidFill>
                  <a:srgbClr val="FFFF00"/>
                </a:solidFill>
                <a:latin typeface="Inconsolata Light" pitchFamily="34" charset="0"/>
                <a:ea typeface="Inconsolata Light" pitchFamily="34" charset="-122"/>
                <a:cs typeface="Inconsolata Light" pitchFamily="34" charset="-120"/>
              </a:rPr>
              <a:t>03</a:t>
            </a:r>
            <a:endParaRPr lang="en-US" sz="4400" b="1">
              <a:solidFill>
                <a:srgbClr val="FFFF00"/>
              </a:solidFill>
            </a:endParaRPr>
          </a:p>
        </p:txBody>
      </p:sp>
      <p:sp>
        <p:nvSpPr>
          <p:cNvPr id="14" name="Text 8"/>
          <p:cNvSpPr/>
          <p:nvPr/>
        </p:nvSpPr>
        <p:spPr>
          <a:xfrm>
            <a:off x="1863834" y="5007903"/>
            <a:ext cx="11394024" cy="5551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4400" b="1">
                <a:solidFill>
                  <a:schemeClr val="bg1"/>
                </a:solidFill>
                <a:latin typeface="Aptos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WHAT ARE THE CONSEQUENCES FOR THEM?</a:t>
            </a:r>
            <a:endParaRPr lang="en-US" sz="6000" b="1">
              <a:solidFill>
                <a:schemeClr val="bg1"/>
              </a:solidFill>
              <a:latin typeface="Aptos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952395" y="6208913"/>
            <a:ext cx="786680" cy="4083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4400" b="1">
                <a:solidFill>
                  <a:srgbClr val="FFFF00"/>
                </a:solidFill>
                <a:latin typeface="Inconsolata Light" pitchFamily="34" charset="0"/>
                <a:ea typeface="Inconsolata Light" pitchFamily="34" charset="-122"/>
                <a:cs typeface="Inconsolata Light" pitchFamily="34" charset="-120"/>
              </a:rPr>
              <a:t>04</a:t>
            </a:r>
            <a:endParaRPr lang="en-US" sz="4400" b="1">
              <a:solidFill>
                <a:srgbClr val="FFFF00"/>
              </a:solidFill>
            </a:endParaRPr>
          </a:p>
        </p:txBody>
      </p:sp>
      <p:sp>
        <p:nvSpPr>
          <p:cNvPr id="17" name="Text 10"/>
          <p:cNvSpPr/>
          <p:nvPr/>
        </p:nvSpPr>
        <p:spPr>
          <a:xfrm>
            <a:off x="1869103" y="6268019"/>
            <a:ext cx="11499412" cy="6379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4400" b="1">
                <a:solidFill>
                  <a:schemeClr val="bg1"/>
                </a:solidFill>
                <a:latin typeface="Aptos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HOW DO THEY GET SUPPORT?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6F81B0-DFCF-C96D-00EF-317591C9DAE5}"/>
              </a:ext>
            </a:extLst>
          </p:cNvPr>
          <p:cNvSpPr/>
          <p:nvPr/>
        </p:nvSpPr>
        <p:spPr>
          <a:xfrm>
            <a:off x="12739606" y="7687159"/>
            <a:ext cx="1782306" cy="436985"/>
          </a:xfrm>
          <a:prstGeom prst="rect">
            <a:avLst/>
          </a:prstGeom>
          <a:solidFill>
            <a:srgbClr val="2416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red and white logo&#10;&#10;AI-generated content may be incorrect.">
            <a:extLst>
              <a:ext uri="{FF2B5EF4-FFF2-40B4-BE49-F238E27FC236}">
                <a16:creationId xmlns:a16="http://schemas.microsoft.com/office/drawing/2014/main" id="{F9CAF93A-D589-E107-41D3-427CB6D7E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1021" y="6560914"/>
            <a:ext cx="2192852" cy="1376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551C098-A153-AC15-0D8B-E49A00DA9FFA}"/>
              </a:ext>
            </a:extLst>
          </p:cNvPr>
          <p:cNvSpPr/>
          <p:nvPr/>
        </p:nvSpPr>
        <p:spPr>
          <a:xfrm>
            <a:off x="12739606" y="7687159"/>
            <a:ext cx="1782306" cy="436985"/>
          </a:xfrm>
          <a:prstGeom prst="rect">
            <a:avLst/>
          </a:prstGeom>
          <a:solidFill>
            <a:srgbClr val="2416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0"/>
          <p:cNvSpPr/>
          <p:nvPr/>
        </p:nvSpPr>
        <p:spPr>
          <a:xfrm>
            <a:off x="744060" y="783127"/>
            <a:ext cx="1295589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600" b="1">
                <a:solidFill>
                  <a:schemeClr val="bg1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GET HELP - </a:t>
            </a:r>
            <a:r>
              <a:rPr lang="en-US" sz="6000" b="1">
                <a:solidFill>
                  <a:srgbClr val="FFB3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for YOU, </a:t>
            </a:r>
            <a:r>
              <a:rPr lang="en-US" sz="6000" b="1">
                <a:solidFill>
                  <a:srgbClr val="FFFF00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or a FRIEND </a:t>
            </a:r>
            <a:endParaRPr lang="en-US" sz="4800">
              <a:solidFill>
                <a:srgbClr val="FFFF0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569200" y="6131473"/>
            <a:ext cx="3152569" cy="5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5400" b="1">
                <a:solidFill>
                  <a:srgbClr val="00EBDE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CHILDLINE</a:t>
            </a:r>
            <a:r>
              <a:rPr lang="en-US" sz="4400" b="1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 </a:t>
            </a:r>
          </a:p>
        </p:txBody>
      </p:sp>
      <p:sp>
        <p:nvSpPr>
          <p:cNvPr id="6" name="Text 4"/>
          <p:cNvSpPr/>
          <p:nvPr/>
        </p:nvSpPr>
        <p:spPr>
          <a:xfrm>
            <a:off x="569200" y="2226164"/>
            <a:ext cx="5222001" cy="392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5400" b="1">
                <a:solidFill>
                  <a:srgbClr val="00EBDE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V-I-A at THE EDGE</a:t>
            </a:r>
            <a:endParaRPr lang="en-US" sz="5400">
              <a:solidFill>
                <a:srgbClr val="00EBDE"/>
              </a:solidFill>
            </a:endParaRPr>
          </a:p>
        </p:txBody>
      </p:sp>
      <p:sp>
        <p:nvSpPr>
          <p:cNvPr id="13" name="Shape 0">
            <a:extLst>
              <a:ext uri="{FF2B5EF4-FFF2-40B4-BE49-F238E27FC236}">
                <a16:creationId xmlns:a16="http://schemas.microsoft.com/office/drawing/2014/main" id="{FD551CCB-0060-BE0A-ABEE-85A5CFAE5D88}"/>
              </a:ext>
            </a:extLst>
          </p:cNvPr>
          <p:cNvSpPr/>
          <p:nvPr/>
        </p:nvSpPr>
        <p:spPr>
          <a:xfrm>
            <a:off x="527115" y="590622"/>
            <a:ext cx="13480985" cy="959247"/>
          </a:xfrm>
          <a:prstGeom prst="roundRect">
            <a:avLst>
              <a:gd name="adj" fmla="val 6165"/>
            </a:avLst>
          </a:prstGeom>
          <a:noFill/>
          <a:ln w="38100">
            <a:solidFill>
              <a:srgbClr val="FFFF0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B85BEA4-CE8C-C57C-8334-85F6700E221D}"/>
              </a:ext>
            </a:extLst>
          </p:cNvPr>
          <p:cNvSpPr/>
          <p:nvPr/>
        </p:nvSpPr>
        <p:spPr>
          <a:xfrm>
            <a:off x="9933052" y="4719715"/>
            <a:ext cx="3781608" cy="2971800"/>
          </a:xfrm>
          <a:prstGeom prst="roundRect">
            <a:avLst>
              <a:gd name="adj" fmla="val 776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The words Report Remove on a phone screen. Underneath it says">
            <a:extLst>
              <a:ext uri="{FF2B5EF4-FFF2-40B4-BE49-F238E27FC236}">
                <a16:creationId xmlns:a16="http://schemas.microsoft.com/office/drawing/2014/main" id="{3E363C9D-4FF5-EF71-9039-73542A97B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3" r="13741"/>
          <a:stretch>
            <a:fillRect/>
          </a:stretch>
        </p:blipFill>
        <p:spPr bwMode="auto">
          <a:xfrm>
            <a:off x="10071039" y="4815612"/>
            <a:ext cx="3551678" cy="281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4">
            <a:extLst>
              <a:ext uri="{FF2B5EF4-FFF2-40B4-BE49-F238E27FC236}">
                <a16:creationId xmlns:a16="http://schemas.microsoft.com/office/drawing/2014/main" id="{CB2B8041-72BC-CCDF-D60C-B386A5F8EFFA}"/>
              </a:ext>
            </a:extLst>
          </p:cNvPr>
          <p:cNvSpPr/>
          <p:nvPr/>
        </p:nvSpPr>
        <p:spPr>
          <a:xfrm>
            <a:off x="6739630" y="2254560"/>
            <a:ext cx="4417762" cy="392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5400">
                <a:solidFill>
                  <a:srgbClr val="FFFF00"/>
                </a:solidFill>
                <a:latin typeface="Aptos" panose="020B0004020202020204" pitchFamily="34" charset="0"/>
              </a:rPr>
              <a:t>01635 582002</a:t>
            </a:r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78E8A2A2-A83A-1759-6AE1-8496DC27E9DF}"/>
              </a:ext>
            </a:extLst>
          </p:cNvPr>
          <p:cNvSpPr/>
          <p:nvPr/>
        </p:nvSpPr>
        <p:spPr>
          <a:xfrm>
            <a:off x="569200" y="4547781"/>
            <a:ext cx="8302085" cy="4933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5400" b="1">
                <a:solidFill>
                  <a:srgbClr val="00EBDE"/>
                </a:solidFill>
                <a:latin typeface="Inconsolata Bold" pitchFamily="34" charset="0"/>
                <a:ea typeface="Inconsolata Bold" pitchFamily="34" charset="-122"/>
              </a:rPr>
              <a:t>EMOTIONAL HEALTH ACADEMY</a:t>
            </a:r>
            <a:endParaRPr lang="en-US" sz="5400">
              <a:solidFill>
                <a:srgbClr val="00EBDE"/>
              </a:solidFill>
            </a:endParaRPr>
          </a:p>
        </p:txBody>
      </p:sp>
      <p:sp>
        <p:nvSpPr>
          <p:cNvPr id="20" name="Text 4">
            <a:extLst>
              <a:ext uri="{FF2B5EF4-FFF2-40B4-BE49-F238E27FC236}">
                <a16:creationId xmlns:a16="http://schemas.microsoft.com/office/drawing/2014/main" id="{9E2BB732-408D-18CA-0814-B492A81D7243}"/>
              </a:ext>
            </a:extLst>
          </p:cNvPr>
          <p:cNvSpPr/>
          <p:nvPr/>
        </p:nvSpPr>
        <p:spPr>
          <a:xfrm>
            <a:off x="585244" y="5009091"/>
            <a:ext cx="9022322" cy="392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>
                <a:solidFill>
                  <a:schemeClr val="bg1"/>
                </a:solidFill>
                <a:latin typeface="Aptos" panose="020B0004020202020204" pitchFamily="34" charset="0"/>
              </a:rPr>
              <a:t>WWW.WESTBERKS.GOV.UK/</a:t>
            </a:r>
            <a:r>
              <a:rPr lang="en-US" sz="3200">
                <a:solidFill>
                  <a:srgbClr val="FFFF00"/>
                </a:solidFill>
                <a:latin typeface="Aptos" panose="020B0004020202020204" pitchFamily="34" charset="0"/>
              </a:rPr>
              <a:t>EHA</a:t>
            </a:r>
            <a:r>
              <a:rPr lang="en-US" sz="3200">
                <a:solidFill>
                  <a:srgbClr val="00EBDE"/>
                </a:solidFill>
                <a:latin typeface="Aptos" panose="020B0004020202020204" pitchFamily="34" charset="0"/>
              </a:rPr>
              <a:t>SELFREFERRAL</a:t>
            </a:r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49E05C97-84C6-BC55-8D03-2BC0E32F0B0E}"/>
              </a:ext>
            </a:extLst>
          </p:cNvPr>
          <p:cNvSpPr/>
          <p:nvPr/>
        </p:nvSpPr>
        <p:spPr>
          <a:xfrm>
            <a:off x="4113219" y="6148646"/>
            <a:ext cx="4162366" cy="5516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5400" b="1">
                <a:solidFill>
                  <a:srgbClr val="FFFF00"/>
                </a:solidFill>
                <a:latin typeface="Aptos Display" panose="020B0004020202020204" pitchFamily="34" charset="0"/>
              </a:rPr>
              <a:t>0800 1111</a:t>
            </a:r>
          </a:p>
        </p:txBody>
      </p:sp>
      <p:sp>
        <p:nvSpPr>
          <p:cNvPr id="22" name="Shape 0">
            <a:extLst>
              <a:ext uri="{FF2B5EF4-FFF2-40B4-BE49-F238E27FC236}">
                <a16:creationId xmlns:a16="http://schemas.microsoft.com/office/drawing/2014/main" id="{E818B91D-D883-3074-06AF-AEEAABEC17D2}"/>
              </a:ext>
            </a:extLst>
          </p:cNvPr>
          <p:cNvSpPr/>
          <p:nvPr/>
        </p:nvSpPr>
        <p:spPr>
          <a:xfrm>
            <a:off x="9632598" y="4392195"/>
            <a:ext cx="4391546" cy="3577388"/>
          </a:xfrm>
          <a:prstGeom prst="roundRect">
            <a:avLst>
              <a:gd name="adj" fmla="val 6165"/>
            </a:avLst>
          </a:prstGeom>
          <a:noFill/>
          <a:ln w="38100">
            <a:solidFill>
              <a:srgbClr val="F94CA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 4">
            <a:extLst>
              <a:ext uri="{FF2B5EF4-FFF2-40B4-BE49-F238E27FC236}">
                <a16:creationId xmlns:a16="http://schemas.microsoft.com/office/drawing/2014/main" id="{03DC4859-505D-1255-7B4B-63818149B2FD}"/>
              </a:ext>
            </a:extLst>
          </p:cNvPr>
          <p:cNvSpPr/>
          <p:nvPr/>
        </p:nvSpPr>
        <p:spPr>
          <a:xfrm>
            <a:off x="6551132" y="3379205"/>
            <a:ext cx="9524081" cy="3927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4000" b="1">
                <a:solidFill>
                  <a:schemeClr val="bg1"/>
                </a:solidFill>
                <a:latin typeface="Aptos Display" panose="020B0004020202020204" pitchFamily="34" charset="0"/>
              </a:rPr>
              <a:t>HELP IDENTIFY, REPORT, MANAGE</a:t>
            </a:r>
          </a:p>
        </p:txBody>
      </p:sp>
      <p:sp>
        <p:nvSpPr>
          <p:cNvPr id="28" name="Text 4">
            <a:extLst>
              <a:ext uri="{FF2B5EF4-FFF2-40B4-BE49-F238E27FC236}">
                <a16:creationId xmlns:a16="http://schemas.microsoft.com/office/drawing/2014/main" id="{7D7D93C1-0CB3-252B-CD0E-1F39052E164A}"/>
              </a:ext>
            </a:extLst>
          </p:cNvPr>
          <p:cNvSpPr/>
          <p:nvPr/>
        </p:nvSpPr>
        <p:spPr>
          <a:xfrm>
            <a:off x="569199" y="3386670"/>
            <a:ext cx="6120360" cy="4263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5400" b="1">
                <a:solidFill>
                  <a:srgbClr val="00EBDE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PASTORAL TEACHERS</a:t>
            </a:r>
            <a:endParaRPr lang="en-US" sz="5400">
              <a:solidFill>
                <a:srgbClr val="00EBDE"/>
              </a:solidFill>
            </a:endParaRPr>
          </a:p>
        </p:txBody>
      </p:sp>
      <p:sp>
        <p:nvSpPr>
          <p:cNvPr id="33" name="Text 2">
            <a:extLst>
              <a:ext uri="{FF2B5EF4-FFF2-40B4-BE49-F238E27FC236}">
                <a16:creationId xmlns:a16="http://schemas.microsoft.com/office/drawing/2014/main" id="{31AAC33C-B719-A9D4-9CD3-EBA25B3D60F8}"/>
              </a:ext>
            </a:extLst>
          </p:cNvPr>
          <p:cNvSpPr/>
          <p:nvPr/>
        </p:nvSpPr>
        <p:spPr>
          <a:xfrm>
            <a:off x="569200" y="7302545"/>
            <a:ext cx="2174002" cy="585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5400" b="1">
                <a:solidFill>
                  <a:srgbClr val="00EBDE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TELLMI</a:t>
            </a:r>
            <a:r>
              <a:rPr lang="en-US" sz="4400" b="1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 </a:t>
            </a:r>
          </a:p>
        </p:txBody>
      </p:sp>
      <p:sp>
        <p:nvSpPr>
          <p:cNvPr id="34" name="Text 4">
            <a:extLst>
              <a:ext uri="{FF2B5EF4-FFF2-40B4-BE49-F238E27FC236}">
                <a16:creationId xmlns:a16="http://schemas.microsoft.com/office/drawing/2014/main" id="{8CC24DC6-5525-7729-F055-8B869C1E0B9D}"/>
              </a:ext>
            </a:extLst>
          </p:cNvPr>
          <p:cNvSpPr/>
          <p:nvPr/>
        </p:nvSpPr>
        <p:spPr>
          <a:xfrm>
            <a:off x="3059642" y="7207424"/>
            <a:ext cx="6685911" cy="5516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GB" sz="5400" b="1" u="sng">
                <a:solidFill>
                  <a:srgbClr val="FFFF00"/>
                </a:solidFill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www.tellmi.help</a:t>
            </a:r>
            <a:r>
              <a:rPr lang="en-GB" sz="5400" u="sng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5400" u="sng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1957977" y="3563372"/>
            <a:ext cx="5702821" cy="1330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19900" b="1">
                <a:solidFill>
                  <a:srgbClr val="A9D18E"/>
                </a:solidFill>
                <a:latin typeface="Aptos Display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JULIA.</a:t>
            </a:r>
            <a:endParaRPr lang="en-US" sz="19900" b="1">
              <a:solidFill>
                <a:srgbClr val="A9D18E"/>
              </a:solidFill>
              <a:latin typeface="Helvetica Neue Condensed Black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036370" y="2009204"/>
            <a:ext cx="10440927" cy="1727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/>
          </a:p>
        </p:txBody>
      </p:sp>
      <p:pic>
        <p:nvPicPr>
          <p:cNvPr id="32" name="Picture 31" descr="A red and white logo&#10;&#10;AI-generated content may be incorrect.">
            <a:extLst>
              <a:ext uri="{FF2B5EF4-FFF2-40B4-BE49-F238E27FC236}">
                <a16:creationId xmlns:a16="http://schemas.microsoft.com/office/drawing/2014/main" id="{E160A68D-4AC9-22AC-2271-031248C42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44" y="6843224"/>
            <a:ext cx="1861819" cy="1169049"/>
          </a:xfrm>
          <a:prstGeom prst="rect">
            <a:avLst/>
          </a:prstGeom>
        </p:spPr>
      </p:pic>
      <p:pic>
        <p:nvPicPr>
          <p:cNvPr id="37" name="Picture 36" descr="A person wearing a tie&#10;&#10;AI-generated content may be incorrect.">
            <a:extLst>
              <a:ext uri="{FF2B5EF4-FFF2-40B4-BE49-F238E27FC236}">
                <a16:creationId xmlns:a16="http://schemas.microsoft.com/office/drawing/2014/main" id="{08467546-C3FA-B6E9-3936-6EA50D5FC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850" y="1649692"/>
            <a:ext cx="5439988" cy="6563316"/>
          </a:xfrm>
          <a:prstGeom prst="rect">
            <a:avLst/>
          </a:prstGeom>
        </p:spPr>
      </p:pic>
      <p:sp>
        <p:nvSpPr>
          <p:cNvPr id="45" name="Text 2">
            <a:extLst>
              <a:ext uri="{FF2B5EF4-FFF2-40B4-BE49-F238E27FC236}">
                <a16:creationId xmlns:a16="http://schemas.microsoft.com/office/drawing/2014/main" id="{C0F2FD0F-6C08-9232-F2B3-FB94C2477241}"/>
              </a:ext>
            </a:extLst>
          </p:cNvPr>
          <p:cNvSpPr/>
          <p:nvPr/>
        </p:nvSpPr>
        <p:spPr>
          <a:xfrm>
            <a:off x="4967205" y="4212635"/>
            <a:ext cx="4695987" cy="834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00" b="1">
              <a:solidFill>
                <a:schemeClr val="bg1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</p:txBody>
      </p:sp>
      <p:sp>
        <p:nvSpPr>
          <p:cNvPr id="51" name="Text 2">
            <a:extLst>
              <a:ext uri="{FF2B5EF4-FFF2-40B4-BE49-F238E27FC236}">
                <a16:creationId xmlns:a16="http://schemas.microsoft.com/office/drawing/2014/main" id="{97F88FE3-7CB4-24E4-BC18-247E3385955A}"/>
              </a:ext>
            </a:extLst>
          </p:cNvPr>
          <p:cNvSpPr/>
          <p:nvPr/>
        </p:nvSpPr>
        <p:spPr>
          <a:xfrm>
            <a:off x="2706208" y="1664272"/>
            <a:ext cx="1907815" cy="689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400" b="1">
                <a:solidFill>
                  <a:srgbClr val="FFB3E6"/>
                </a:solidFill>
                <a:latin typeface="Aptos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RISKS FOR</a:t>
            </a:r>
            <a:endParaRPr lang="en-US" sz="4400" b="1">
              <a:solidFill>
                <a:srgbClr val="FFB3E6"/>
              </a:solidFill>
              <a:latin typeface="Helvetica Neue Condensed Black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6017C-08E2-5F35-CF89-073F6D280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>
            <a:extLst>
              <a:ext uri="{FF2B5EF4-FFF2-40B4-BE49-F238E27FC236}">
                <a16:creationId xmlns:a16="http://schemas.microsoft.com/office/drawing/2014/main" id="{21F04E03-16B4-6A6B-30CF-CF0D1CA99027}"/>
              </a:ext>
            </a:extLst>
          </p:cNvPr>
          <p:cNvSpPr/>
          <p:nvPr/>
        </p:nvSpPr>
        <p:spPr>
          <a:xfrm>
            <a:off x="1560844" y="1620620"/>
            <a:ext cx="4232529" cy="9850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13800" b="1">
                <a:solidFill>
                  <a:srgbClr val="A9D18E"/>
                </a:solidFill>
                <a:latin typeface="Aptos Display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JULIA</a:t>
            </a:r>
            <a:r>
              <a:rPr lang="en-US" sz="13800" b="1">
                <a:solidFill>
                  <a:srgbClr val="A9D18E"/>
                </a:solidFill>
                <a:latin typeface="Helvetica Neue Condensed Black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.</a:t>
            </a: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FE6CCDAD-5A4A-B825-3FFC-9CAA64926559}"/>
              </a:ext>
            </a:extLst>
          </p:cNvPr>
          <p:cNvSpPr/>
          <p:nvPr/>
        </p:nvSpPr>
        <p:spPr>
          <a:xfrm>
            <a:off x="1036370" y="2009204"/>
            <a:ext cx="10440927" cy="1727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/>
          </a:p>
        </p:txBody>
      </p:sp>
      <p:pic>
        <p:nvPicPr>
          <p:cNvPr id="32" name="Picture 31" descr="A red and white logo&#10;&#10;AI-generated content may be incorrect.">
            <a:extLst>
              <a:ext uri="{FF2B5EF4-FFF2-40B4-BE49-F238E27FC236}">
                <a16:creationId xmlns:a16="http://schemas.microsoft.com/office/drawing/2014/main" id="{7F9A1636-6BC3-E6C0-037C-E0D40FD6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44" y="6843224"/>
            <a:ext cx="1861819" cy="1169049"/>
          </a:xfrm>
          <a:prstGeom prst="rect">
            <a:avLst/>
          </a:prstGeom>
        </p:spPr>
      </p:pic>
      <p:pic>
        <p:nvPicPr>
          <p:cNvPr id="37" name="Picture 36" descr="A person wearing a tie&#10;&#10;AI-generated content may be incorrect.">
            <a:extLst>
              <a:ext uri="{FF2B5EF4-FFF2-40B4-BE49-F238E27FC236}">
                <a16:creationId xmlns:a16="http://schemas.microsoft.com/office/drawing/2014/main" id="{EB08B732-AE5F-BCF7-0D9D-EC3D44892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1892" y="1649692"/>
            <a:ext cx="5439988" cy="6563316"/>
          </a:xfrm>
          <a:prstGeom prst="rect">
            <a:avLst/>
          </a:prstGeom>
        </p:spPr>
      </p:pic>
      <p:sp>
        <p:nvSpPr>
          <p:cNvPr id="43" name="Text 2">
            <a:extLst>
              <a:ext uri="{FF2B5EF4-FFF2-40B4-BE49-F238E27FC236}">
                <a16:creationId xmlns:a16="http://schemas.microsoft.com/office/drawing/2014/main" id="{F3DD689F-83D5-C562-F3DD-DD23ED5F6B9D}"/>
              </a:ext>
            </a:extLst>
          </p:cNvPr>
          <p:cNvSpPr/>
          <p:nvPr/>
        </p:nvSpPr>
        <p:spPr>
          <a:xfrm>
            <a:off x="913189" y="2433306"/>
            <a:ext cx="10324170" cy="7588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71500" indent="-571500">
              <a:lnSpc>
                <a:spcPts val="5550"/>
              </a:lnSpc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chemeClr val="bg1"/>
                </a:solidFill>
                <a:latin typeface="Aptos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RELATIONSHIP WITH CONNOR</a:t>
            </a:r>
          </a:p>
        </p:txBody>
      </p:sp>
      <p:sp>
        <p:nvSpPr>
          <p:cNvPr id="44" name="Text 2">
            <a:extLst>
              <a:ext uri="{FF2B5EF4-FFF2-40B4-BE49-F238E27FC236}">
                <a16:creationId xmlns:a16="http://schemas.microsoft.com/office/drawing/2014/main" id="{1907D947-21C6-942C-0278-C58CBA2A23F6}"/>
              </a:ext>
            </a:extLst>
          </p:cNvPr>
          <p:cNvSpPr/>
          <p:nvPr/>
        </p:nvSpPr>
        <p:spPr>
          <a:xfrm>
            <a:off x="916983" y="3332586"/>
            <a:ext cx="10440927" cy="7588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71500" indent="-571500">
              <a:lnSpc>
                <a:spcPts val="5550"/>
              </a:lnSpc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chemeClr val="bg1"/>
                </a:solidFill>
                <a:latin typeface="Aptos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SEXTING AND SOCIAL MEDIA</a:t>
            </a:r>
          </a:p>
        </p:txBody>
      </p:sp>
      <p:sp>
        <p:nvSpPr>
          <p:cNvPr id="45" name="Text 2">
            <a:extLst>
              <a:ext uri="{FF2B5EF4-FFF2-40B4-BE49-F238E27FC236}">
                <a16:creationId xmlns:a16="http://schemas.microsoft.com/office/drawing/2014/main" id="{24AF0C7B-F9BD-94E9-F636-6A6B425A0D64}"/>
              </a:ext>
            </a:extLst>
          </p:cNvPr>
          <p:cNvSpPr/>
          <p:nvPr/>
        </p:nvSpPr>
        <p:spPr>
          <a:xfrm>
            <a:off x="4967205" y="4212635"/>
            <a:ext cx="4695987" cy="834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endParaRPr lang="en-US" sz="4400" b="1">
              <a:solidFill>
                <a:schemeClr val="bg1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</p:txBody>
      </p:sp>
      <p:sp>
        <p:nvSpPr>
          <p:cNvPr id="48" name="Text 2">
            <a:extLst>
              <a:ext uri="{FF2B5EF4-FFF2-40B4-BE49-F238E27FC236}">
                <a16:creationId xmlns:a16="http://schemas.microsoft.com/office/drawing/2014/main" id="{1E2C882D-F150-1F2E-C158-C7ACD7FBE146}"/>
              </a:ext>
            </a:extLst>
          </p:cNvPr>
          <p:cNvSpPr/>
          <p:nvPr/>
        </p:nvSpPr>
        <p:spPr>
          <a:xfrm>
            <a:off x="899931" y="5131146"/>
            <a:ext cx="10131523" cy="7588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71500" indent="-571500">
              <a:lnSpc>
                <a:spcPts val="5550"/>
              </a:lnSpc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chemeClr val="bg1"/>
                </a:solidFill>
                <a:latin typeface="Aptos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(STEP DAD) MUM’S BOYFRIEND</a:t>
            </a:r>
          </a:p>
        </p:txBody>
      </p:sp>
      <p:sp>
        <p:nvSpPr>
          <p:cNvPr id="49" name="Text 2">
            <a:extLst>
              <a:ext uri="{FF2B5EF4-FFF2-40B4-BE49-F238E27FC236}">
                <a16:creationId xmlns:a16="http://schemas.microsoft.com/office/drawing/2014/main" id="{94636992-AEEB-784B-BB32-BE3F305B0A52}"/>
              </a:ext>
            </a:extLst>
          </p:cNvPr>
          <p:cNvSpPr/>
          <p:nvPr/>
        </p:nvSpPr>
        <p:spPr>
          <a:xfrm>
            <a:off x="899934" y="4231866"/>
            <a:ext cx="10131524" cy="7588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71500" indent="-571500">
              <a:lnSpc>
                <a:spcPts val="5550"/>
              </a:lnSpc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chemeClr val="bg1"/>
                </a:solidFill>
                <a:latin typeface="Aptos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RELATIONSHIP WITH FRIENDS (PEER PRESSURE)</a:t>
            </a:r>
          </a:p>
        </p:txBody>
      </p:sp>
      <p:sp>
        <p:nvSpPr>
          <p:cNvPr id="50" name="Text 2">
            <a:extLst>
              <a:ext uri="{FF2B5EF4-FFF2-40B4-BE49-F238E27FC236}">
                <a16:creationId xmlns:a16="http://schemas.microsoft.com/office/drawing/2014/main" id="{A960EF9F-8666-3D1C-0457-1FDBAC45BCAA}"/>
              </a:ext>
            </a:extLst>
          </p:cNvPr>
          <p:cNvSpPr/>
          <p:nvPr/>
        </p:nvSpPr>
        <p:spPr>
          <a:xfrm>
            <a:off x="929086" y="6030425"/>
            <a:ext cx="10100981" cy="7588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71500" indent="-571500">
              <a:lnSpc>
                <a:spcPts val="5550"/>
              </a:lnSpc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chemeClr val="bg1"/>
                </a:solidFill>
                <a:latin typeface="Aptos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SUBSTANCE USE (DRINK SPIKING)</a:t>
            </a:r>
          </a:p>
        </p:txBody>
      </p:sp>
      <p:sp>
        <p:nvSpPr>
          <p:cNvPr id="51" name="Text 2">
            <a:extLst>
              <a:ext uri="{FF2B5EF4-FFF2-40B4-BE49-F238E27FC236}">
                <a16:creationId xmlns:a16="http://schemas.microsoft.com/office/drawing/2014/main" id="{A7CD9701-422E-432E-FDA9-C04D77268831}"/>
              </a:ext>
            </a:extLst>
          </p:cNvPr>
          <p:cNvSpPr/>
          <p:nvPr/>
        </p:nvSpPr>
        <p:spPr>
          <a:xfrm>
            <a:off x="1782805" y="391532"/>
            <a:ext cx="2339348" cy="689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400" b="1">
                <a:solidFill>
                  <a:srgbClr val="FFB3E6"/>
                </a:solidFill>
                <a:latin typeface="Aptos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RISKS FOR</a:t>
            </a:r>
          </a:p>
        </p:txBody>
      </p:sp>
    </p:spTree>
    <p:extLst>
      <p:ext uri="{BB962C8B-B14F-4D97-AF65-F5344CB8AC3E}">
        <p14:creationId xmlns:p14="http://schemas.microsoft.com/office/powerpoint/2010/main" val="25495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and white logo&#10;&#10;AI-generated content may be incorrect.">
            <a:extLst>
              <a:ext uri="{FF2B5EF4-FFF2-40B4-BE49-F238E27FC236}">
                <a16:creationId xmlns:a16="http://schemas.microsoft.com/office/drawing/2014/main" id="{982F3C27-2198-ED55-F517-357AEAA25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803" y="6590052"/>
            <a:ext cx="1861819" cy="11690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371AEF-E52D-FEC1-3A15-749AD1547A6D}"/>
              </a:ext>
            </a:extLst>
          </p:cNvPr>
          <p:cNvSpPr/>
          <p:nvPr/>
        </p:nvSpPr>
        <p:spPr>
          <a:xfrm>
            <a:off x="12739606" y="7687159"/>
            <a:ext cx="1782306" cy="436985"/>
          </a:xfrm>
          <a:prstGeom prst="rect">
            <a:avLst/>
          </a:prstGeom>
          <a:solidFill>
            <a:srgbClr val="2416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erson in a hat&#10;&#10;AI-generated content may be incorrect.">
            <a:extLst>
              <a:ext uri="{FF2B5EF4-FFF2-40B4-BE49-F238E27FC236}">
                <a16:creationId xmlns:a16="http://schemas.microsoft.com/office/drawing/2014/main" id="{87D3A72A-AD2D-AD0D-27E8-25EF77D98D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589" r="22643" b="32361"/>
          <a:stretch>
            <a:fillRect/>
          </a:stretch>
        </p:blipFill>
        <p:spPr>
          <a:xfrm flipH="1">
            <a:off x="-2" y="3522"/>
            <a:ext cx="4303171" cy="8226078"/>
          </a:xfrm>
          <a:prstGeom prst="rect">
            <a:avLst/>
          </a:prstGeom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id="{0BB1E3A8-8F6B-C5A6-5615-3C84C238402F}"/>
              </a:ext>
            </a:extLst>
          </p:cNvPr>
          <p:cNvSpPr/>
          <p:nvPr/>
        </p:nvSpPr>
        <p:spPr>
          <a:xfrm>
            <a:off x="4731657" y="4112012"/>
            <a:ext cx="5702821" cy="1330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19900" b="1">
                <a:solidFill>
                  <a:schemeClr val="accent5">
                    <a:lumMod val="40000"/>
                    <a:lumOff val="60000"/>
                  </a:schemeClr>
                </a:solidFill>
                <a:latin typeface="Helvetica Neue Condensed Black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BEN.</a:t>
            </a:r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F87BF1E0-76AF-0BDA-3BAC-842CFE534B10}"/>
              </a:ext>
            </a:extLst>
          </p:cNvPr>
          <p:cNvSpPr/>
          <p:nvPr/>
        </p:nvSpPr>
        <p:spPr>
          <a:xfrm>
            <a:off x="5395010" y="2695004"/>
            <a:ext cx="10440927" cy="17272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94C00A8D-716C-B86B-919B-5E52D4A58366}"/>
              </a:ext>
            </a:extLst>
          </p:cNvPr>
          <p:cNvSpPr/>
          <p:nvPr/>
        </p:nvSpPr>
        <p:spPr>
          <a:xfrm>
            <a:off x="4831581" y="2251012"/>
            <a:ext cx="2978919" cy="689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400" b="1">
                <a:solidFill>
                  <a:schemeClr val="accent4">
                    <a:lumMod val="20000"/>
                    <a:lumOff val="80000"/>
                  </a:schemeClr>
                </a:solidFill>
                <a:latin typeface="Aptos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RISKS FOR</a:t>
            </a:r>
            <a:endParaRPr lang="en-US" sz="4400" b="1">
              <a:solidFill>
                <a:schemeClr val="accent4">
                  <a:lumMod val="20000"/>
                  <a:lumOff val="80000"/>
                </a:schemeClr>
              </a:solidFill>
              <a:latin typeface="Helvetica Neue Condensed Black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2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0C3F4E-0704-AE7E-521D-7747D610A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82CB2A-420D-4D35-F984-C3025F1E66B9}"/>
              </a:ext>
            </a:extLst>
          </p:cNvPr>
          <p:cNvSpPr txBox="1"/>
          <p:nvPr/>
        </p:nvSpPr>
        <p:spPr>
          <a:xfrm>
            <a:off x="4190236" y="1817663"/>
            <a:ext cx="5891917" cy="1032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13800" b="1">
                <a:solidFill>
                  <a:schemeClr val="accent5">
                    <a:lumMod val="40000"/>
                    <a:lumOff val="60000"/>
                  </a:schemeClr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BEN.</a:t>
            </a: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5D3ECFF2-2C6C-120B-8BFC-23EB23BDF034}"/>
              </a:ext>
            </a:extLst>
          </p:cNvPr>
          <p:cNvSpPr/>
          <p:nvPr/>
        </p:nvSpPr>
        <p:spPr>
          <a:xfrm>
            <a:off x="3630630" y="2709049"/>
            <a:ext cx="9839875" cy="689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71500" indent="-571500">
              <a:lnSpc>
                <a:spcPts val="5550"/>
              </a:lnSpc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chemeClr val="bg1"/>
                </a:solidFill>
                <a:latin typeface="Aptos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FRIENDSHIP WITH STU (COUNTY LINES)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9D4BB4AE-50A1-52E2-0909-E7E62B3EF160}"/>
              </a:ext>
            </a:extLst>
          </p:cNvPr>
          <p:cNvSpPr/>
          <p:nvPr/>
        </p:nvSpPr>
        <p:spPr>
          <a:xfrm>
            <a:off x="3634424" y="3590633"/>
            <a:ext cx="9839875" cy="689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71500" indent="-571500">
              <a:lnSpc>
                <a:spcPts val="5550"/>
              </a:lnSpc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chemeClr val="bg1"/>
                </a:solidFill>
                <a:latin typeface="Aptos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SUBSTANCE USE (VAPING / CANNABIS)</a:t>
            </a: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43DA4132-5E14-3D07-7E2D-FC6A7305DE71}"/>
              </a:ext>
            </a:extLst>
          </p:cNvPr>
          <p:cNvSpPr/>
          <p:nvPr/>
        </p:nvSpPr>
        <p:spPr>
          <a:xfrm>
            <a:off x="3749714" y="5334866"/>
            <a:ext cx="10131523" cy="689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71500" indent="-571500">
              <a:lnSpc>
                <a:spcPts val="5550"/>
              </a:lnSpc>
              <a:buFont typeface="Arial" panose="020B0604020202020204" pitchFamily="34" charset="0"/>
              <a:buChar char="•"/>
            </a:pPr>
            <a:endParaRPr lang="en-US" sz="4400" b="1">
              <a:solidFill>
                <a:schemeClr val="bg1"/>
              </a:solidFill>
              <a:latin typeface="Helvetica Neue Condensed Black" panose="02000503000000020004" pitchFamily="2" charset="0"/>
              <a:ea typeface="Helvetica Neue Condensed Black" panose="02000503000000020004" pitchFamily="2" charset="0"/>
              <a:cs typeface="Helvetica Neue Condensed Black" panose="02000503000000020004" pitchFamily="2" charset="0"/>
            </a:endParaRP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C2886DF1-C6C8-7D79-D3AB-8BF51C797AB5}"/>
              </a:ext>
            </a:extLst>
          </p:cNvPr>
          <p:cNvSpPr/>
          <p:nvPr/>
        </p:nvSpPr>
        <p:spPr>
          <a:xfrm>
            <a:off x="3617375" y="4519066"/>
            <a:ext cx="10131524" cy="689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71500" indent="-571500">
              <a:lnSpc>
                <a:spcPts val="5550"/>
              </a:lnSpc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chemeClr val="bg1"/>
                </a:solidFill>
                <a:latin typeface="Aptos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SCHOOL (ATTITUDE TO EDUCATION) </a:t>
            </a:r>
          </a:p>
        </p:txBody>
      </p:sp>
      <p:pic>
        <p:nvPicPr>
          <p:cNvPr id="10" name="Picture 9" descr="A red and white logo&#10;&#10;AI-generated content may be incorrect.">
            <a:extLst>
              <a:ext uri="{FF2B5EF4-FFF2-40B4-BE49-F238E27FC236}">
                <a16:creationId xmlns:a16="http://schemas.microsoft.com/office/drawing/2014/main" id="{89780821-B616-EB04-C432-544FDB7BF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9803" y="6590052"/>
            <a:ext cx="1861819" cy="11690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CD1E65-B586-A550-5766-4ED50DAD85B7}"/>
              </a:ext>
            </a:extLst>
          </p:cNvPr>
          <p:cNvSpPr/>
          <p:nvPr/>
        </p:nvSpPr>
        <p:spPr>
          <a:xfrm>
            <a:off x="12739606" y="7687159"/>
            <a:ext cx="1782306" cy="436985"/>
          </a:xfrm>
          <a:prstGeom prst="rect">
            <a:avLst/>
          </a:prstGeom>
          <a:solidFill>
            <a:srgbClr val="2416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erson in a hat&#10;&#10;AI-generated content may be incorrect.">
            <a:extLst>
              <a:ext uri="{FF2B5EF4-FFF2-40B4-BE49-F238E27FC236}">
                <a16:creationId xmlns:a16="http://schemas.microsoft.com/office/drawing/2014/main" id="{9F61CF68-1457-2D72-95E7-E80A3EA47F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589" r="22643" b="32361"/>
          <a:stretch>
            <a:fillRect/>
          </a:stretch>
        </p:blipFill>
        <p:spPr>
          <a:xfrm flipH="1">
            <a:off x="-2" y="3522"/>
            <a:ext cx="4303171" cy="8226078"/>
          </a:xfrm>
          <a:prstGeom prst="rect">
            <a:avLst/>
          </a:prstGeom>
        </p:spPr>
      </p:pic>
      <p:sp>
        <p:nvSpPr>
          <p:cNvPr id="15" name="Text 2">
            <a:extLst>
              <a:ext uri="{FF2B5EF4-FFF2-40B4-BE49-F238E27FC236}">
                <a16:creationId xmlns:a16="http://schemas.microsoft.com/office/drawing/2014/main" id="{E7541069-CE2C-8F2C-4EA5-F4E149036C37}"/>
              </a:ext>
            </a:extLst>
          </p:cNvPr>
          <p:cNvSpPr/>
          <p:nvPr/>
        </p:nvSpPr>
        <p:spPr>
          <a:xfrm>
            <a:off x="3617372" y="5418988"/>
            <a:ext cx="9839875" cy="689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71500" indent="-571500">
              <a:lnSpc>
                <a:spcPts val="5550"/>
              </a:lnSpc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chemeClr val="bg1"/>
                </a:solidFill>
                <a:latin typeface="Aptos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BEING ARRESTED OR PROSECUTED</a:t>
            </a:r>
          </a:p>
        </p:txBody>
      </p:sp>
      <p:sp>
        <p:nvSpPr>
          <p:cNvPr id="16" name="Text 2">
            <a:extLst>
              <a:ext uri="{FF2B5EF4-FFF2-40B4-BE49-F238E27FC236}">
                <a16:creationId xmlns:a16="http://schemas.microsoft.com/office/drawing/2014/main" id="{6117CDFF-DD12-F7D3-A5A2-48670C6E8F4E}"/>
              </a:ext>
            </a:extLst>
          </p:cNvPr>
          <p:cNvSpPr/>
          <p:nvPr/>
        </p:nvSpPr>
        <p:spPr>
          <a:xfrm>
            <a:off x="3617371" y="6329242"/>
            <a:ext cx="9839875" cy="689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571500" indent="-571500">
              <a:lnSpc>
                <a:spcPts val="5550"/>
              </a:lnSpc>
              <a:buFont typeface="Arial" panose="020B0604020202020204" pitchFamily="34" charset="0"/>
              <a:buChar char="•"/>
            </a:pPr>
            <a:r>
              <a:rPr lang="en-US" sz="4400" b="1">
                <a:solidFill>
                  <a:schemeClr val="bg1"/>
                </a:solidFill>
                <a:latin typeface="Aptos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CRIMINALITY AND VIOLENCE</a:t>
            </a:r>
          </a:p>
        </p:txBody>
      </p:sp>
      <p:sp>
        <p:nvSpPr>
          <p:cNvPr id="18" name="Text 2">
            <a:extLst>
              <a:ext uri="{FF2B5EF4-FFF2-40B4-BE49-F238E27FC236}">
                <a16:creationId xmlns:a16="http://schemas.microsoft.com/office/drawing/2014/main" id="{9E45830C-53EB-E71A-4843-3E96CE4257A4}"/>
              </a:ext>
            </a:extLst>
          </p:cNvPr>
          <p:cNvSpPr/>
          <p:nvPr/>
        </p:nvSpPr>
        <p:spPr>
          <a:xfrm>
            <a:off x="4340585" y="545494"/>
            <a:ext cx="2621689" cy="689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400" b="1">
                <a:solidFill>
                  <a:schemeClr val="accent4">
                    <a:lumMod val="20000"/>
                    <a:lumOff val="80000"/>
                  </a:schemeClr>
                </a:solidFill>
                <a:latin typeface="Aptos"/>
                <a:ea typeface="Helvetica Neue Condensed Black" panose="02000503000000020004" pitchFamily="2" charset="0"/>
                <a:cs typeface="Helvetica Neue Condensed Black" panose="02000503000000020004" pitchFamily="2" charset="0"/>
              </a:rPr>
              <a:t>RISKS FOR</a:t>
            </a:r>
          </a:p>
        </p:txBody>
      </p:sp>
    </p:spTree>
    <p:extLst>
      <p:ext uri="{BB962C8B-B14F-4D97-AF65-F5344CB8AC3E}">
        <p14:creationId xmlns:p14="http://schemas.microsoft.com/office/powerpoint/2010/main" val="188863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74931" y="1103562"/>
            <a:ext cx="5382832" cy="6818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11500" b="1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</a:rPr>
              <a:t>SEXTING</a:t>
            </a:r>
            <a:endParaRPr lang="en-US" sz="11500"/>
          </a:p>
        </p:txBody>
      </p:sp>
      <p:sp>
        <p:nvSpPr>
          <p:cNvPr id="4" name="Text 1"/>
          <p:cNvSpPr/>
          <p:nvPr/>
        </p:nvSpPr>
        <p:spPr>
          <a:xfrm>
            <a:off x="401053" y="2338584"/>
            <a:ext cx="13787893" cy="795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DAD1E6"/>
                </a:solidFill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BY 15, </a:t>
            </a:r>
            <a:r>
              <a:rPr lang="en-US" sz="3200" b="1">
                <a:solidFill>
                  <a:srgbClr val="000000"/>
                </a:solidFill>
                <a:highlight>
                  <a:srgbClr val="16FFBB"/>
                </a:highlight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1 IN 6 TEENAGERS </a:t>
            </a:r>
            <a:r>
              <a:rPr lang="en-US" sz="3200" b="1">
                <a:solidFill>
                  <a:srgbClr val="DAD1E6"/>
                </a:solidFill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WILL HAVE SENT AN INAPPROPRIATE IMAGE </a:t>
            </a:r>
            <a:endParaRPr lang="en-US" sz="3200" b="1">
              <a:latin typeface="Aptos" panose="020B00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401052" y="3439784"/>
            <a:ext cx="13787894" cy="795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DAD1E6"/>
                </a:solidFill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SHARING OR POSSESSING INDECENT IMAGES OF A MINOR </a:t>
            </a:r>
            <a:r>
              <a:rPr lang="en-US" sz="3200" b="1">
                <a:solidFill>
                  <a:srgbClr val="DAD1E6"/>
                </a:solidFill>
                <a:highlight>
                  <a:srgbClr val="00FFFF"/>
                </a:highlight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 </a:t>
            </a:r>
            <a:r>
              <a:rPr lang="en-US" sz="3200" b="1">
                <a:solidFill>
                  <a:srgbClr val="000000"/>
                </a:solidFill>
                <a:highlight>
                  <a:srgbClr val="00FFFF"/>
                </a:highlight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IS</a:t>
            </a:r>
            <a:r>
              <a:rPr lang="en-US" sz="3200" b="1">
                <a:highlight>
                  <a:srgbClr val="00FFFF"/>
                </a:highlight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 A CRIME</a:t>
            </a:r>
            <a:endParaRPr lang="en-US" sz="1400" b="1">
              <a:latin typeface="Aptos" panose="020B00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C53CBE-E7F0-95D2-3D37-0F5B46BAB50A}"/>
              </a:ext>
            </a:extLst>
          </p:cNvPr>
          <p:cNvSpPr/>
          <p:nvPr/>
        </p:nvSpPr>
        <p:spPr>
          <a:xfrm>
            <a:off x="12739606" y="7687159"/>
            <a:ext cx="1782306" cy="436985"/>
          </a:xfrm>
          <a:prstGeom prst="rect">
            <a:avLst/>
          </a:prstGeom>
          <a:solidFill>
            <a:srgbClr val="2416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hape 0">
            <a:extLst>
              <a:ext uri="{FF2B5EF4-FFF2-40B4-BE49-F238E27FC236}">
                <a16:creationId xmlns:a16="http://schemas.microsoft.com/office/drawing/2014/main" id="{579C10CC-3803-7F1A-D267-E968CC87276E}"/>
              </a:ext>
            </a:extLst>
          </p:cNvPr>
          <p:cNvSpPr/>
          <p:nvPr/>
        </p:nvSpPr>
        <p:spPr>
          <a:xfrm>
            <a:off x="545431" y="496385"/>
            <a:ext cx="6083969" cy="1451610"/>
          </a:xfrm>
          <a:prstGeom prst="roundRect">
            <a:avLst>
              <a:gd name="adj" fmla="val 6165"/>
            </a:avLst>
          </a:prstGeom>
          <a:noFill/>
          <a:ln w="28575">
            <a:solidFill>
              <a:srgbClr val="FFFF0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16" name="Picture 15" descr="A hand holding a phone&#10;&#10;AI-generated content may be incorrect.">
            <a:extLst>
              <a:ext uri="{FF2B5EF4-FFF2-40B4-BE49-F238E27FC236}">
                <a16:creationId xmlns:a16="http://schemas.microsoft.com/office/drawing/2014/main" id="{94B4D7C1-F5C8-720F-6A4B-9A194A1D8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204581" y="345749"/>
            <a:ext cx="1110570" cy="1744736"/>
          </a:xfrm>
          <a:prstGeom prst="rect">
            <a:avLst/>
          </a:prstGeom>
        </p:spPr>
      </p:pic>
      <p:pic>
        <p:nvPicPr>
          <p:cNvPr id="18" name="Picture 17" descr="A hand holding a phone&#10;&#10;AI-generated content may be incorrect.">
            <a:extLst>
              <a:ext uri="{FF2B5EF4-FFF2-40B4-BE49-F238E27FC236}">
                <a16:creationId xmlns:a16="http://schemas.microsoft.com/office/drawing/2014/main" id="{00BEF980-015B-4DD5-87AD-9CE6DA1CA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43337" y="333867"/>
            <a:ext cx="1110570" cy="1744736"/>
          </a:xfrm>
          <a:prstGeom prst="rect">
            <a:avLst/>
          </a:prstGeom>
        </p:spPr>
      </p:pic>
      <p:sp>
        <p:nvSpPr>
          <p:cNvPr id="20" name="Text 2">
            <a:extLst>
              <a:ext uri="{FF2B5EF4-FFF2-40B4-BE49-F238E27FC236}">
                <a16:creationId xmlns:a16="http://schemas.microsoft.com/office/drawing/2014/main" id="{703C6B8B-C894-F188-F079-B9A82C384C0F}"/>
              </a:ext>
            </a:extLst>
          </p:cNvPr>
          <p:cNvSpPr/>
          <p:nvPr/>
        </p:nvSpPr>
        <p:spPr>
          <a:xfrm>
            <a:off x="657726" y="5146941"/>
            <a:ext cx="135312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1" name="Text 2">
            <a:extLst>
              <a:ext uri="{FF2B5EF4-FFF2-40B4-BE49-F238E27FC236}">
                <a16:creationId xmlns:a16="http://schemas.microsoft.com/office/drawing/2014/main" id="{6BC60DBF-374E-D259-ACE5-0FBA84AF04AB}"/>
              </a:ext>
            </a:extLst>
          </p:cNvPr>
          <p:cNvSpPr/>
          <p:nvPr/>
        </p:nvSpPr>
        <p:spPr>
          <a:xfrm>
            <a:off x="401052" y="4490666"/>
            <a:ext cx="13787894" cy="816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DAD1E6"/>
                </a:solidFill>
                <a:latin typeface="Aptos Display" panose="020B0004020202020204" pitchFamily="34" charset="0"/>
              </a:rPr>
              <a:t>48% OF ILLEGAL COMMUNICATION HAPPENS ON SNAPCHAT </a:t>
            </a:r>
            <a:endParaRPr lang="en-US" sz="3600" b="1">
              <a:latin typeface="Aptos Display" panose="020B0004020202020204" pitchFamily="34" charset="0"/>
            </a:endParaRPr>
          </a:p>
        </p:txBody>
      </p:sp>
      <p:pic>
        <p:nvPicPr>
          <p:cNvPr id="3076" name="Picture 4" descr="Snapchat Logo: History, Meaning, and Evolution">
            <a:extLst>
              <a:ext uri="{FF2B5EF4-FFF2-40B4-BE49-F238E27FC236}">
                <a16:creationId xmlns:a16="http://schemas.microsoft.com/office/drawing/2014/main" id="{F7B27B32-178D-CB35-177C-87AF6742C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67" y="448347"/>
            <a:ext cx="1451610" cy="145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Snapchat Logo: History, Meaning, and Evolution">
            <a:extLst>
              <a:ext uri="{FF2B5EF4-FFF2-40B4-BE49-F238E27FC236}">
                <a16:creationId xmlns:a16="http://schemas.microsoft.com/office/drawing/2014/main" id="{4A511EE7-20AE-EAE9-0749-960B69E9B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546" y="496385"/>
            <a:ext cx="1451610" cy="145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D347933-658C-1026-FAF2-57F684E1A338}"/>
              </a:ext>
            </a:extLst>
          </p:cNvPr>
          <p:cNvSpPr txBox="1"/>
          <p:nvPr/>
        </p:nvSpPr>
        <p:spPr>
          <a:xfrm>
            <a:off x="441453" y="6508404"/>
            <a:ext cx="135312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0" i="0">
                <a:solidFill>
                  <a:schemeClr val="bg1">
                    <a:lumMod val="95000"/>
                  </a:schemeClr>
                </a:solidFill>
                <a:effectLst/>
                <a:latin typeface="Fira Sans" panose="020B0503050000020004" pitchFamily="34" charset="0"/>
              </a:rPr>
              <a:t> </a:t>
            </a:r>
            <a:r>
              <a:rPr lang="en-GB" sz="3600" b="1">
                <a:solidFill>
                  <a:srgbClr val="EFE3FA"/>
                </a:solidFill>
                <a:effectLst/>
                <a:latin typeface="Aptos Display" panose="020B0004020202020204" pitchFamily="34" charset="0"/>
              </a:rPr>
              <a:t>EARN MONEY, PLEASE FRIENDS/PARTNERS, OR CYBERBULLYING</a:t>
            </a:r>
            <a:endParaRPr lang="en-GB" sz="4000" b="1">
              <a:solidFill>
                <a:srgbClr val="EFE3FA"/>
              </a:solidFill>
              <a:latin typeface="Aptos Display" panose="020B00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7F44BE-A675-E465-5685-AA0BC73F2F60}"/>
              </a:ext>
            </a:extLst>
          </p:cNvPr>
          <p:cNvSpPr txBox="1"/>
          <p:nvPr/>
        </p:nvSpPr>
        <p:spPr>
          <a:xfrm>
            <a:off x="401052" y="5752103"/>
            <a:ext cx="482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FFFF00"/>
                </a:solidFill>
                <a:latin typeface="Aptos Display" panose="020B0004020202020204" pitchFamily="34" charset="0"/>
              </a:rPr>
              <a:t>WHY PEOPLE DO IT…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87667" y="833902"/>
            <a:ext cx="12503744" cy="862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8000" b="1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ALCOHOL AND VULNERABILITY</a:t>
            </a:r>
            <a:endParaRPr lang="en-US" sz="8000"/>
          </a:p>
        </p:txBody>
      </p:sp>
      <p:sp>
        <p:nvSpPr>
          <p:cNvPr id="3" name="Text 1"/>
          <p:cNvSpPr/>
          <p:nvPr/>
        </p:nvSpPr>
        <p:spPr>
          <a:xfrm>
            <a:off x="847034" y="2774576"/>
            <a:ext cx="4106449" cy="17680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50"/>
              </a:lnSpc>
              <a:buNone/>
            </a:pPr>
            <a:r>
              <a:rPr lang="en-US" sz="16600" b="1">
                <a:solidFill>
                  <a:srgbClr val="C0F9F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10K+</a:t>
            </a:r>
            <a:endParaRPr lang="en-US" sz="16600">
              <a:solidFill>
                <a:srgbClr val="C0F9FF"/>
              </a:solidFill>
            </a:endParaRPr>
          </a:p>
        </p:txBody>
      </p:sp>
      <p:sp>
        <p:nvSpPr>
          <p:cNvPr id="6" name="Text 3"/>
          <p:cNvSpPr/>
          <p:nvPr/>
        </p:nvSpPr>
        <p:spPr>
          <a:xfrm>
            <a:off x="5245767" y="1796714"/>
            <a:ext cx="8396966" cy="14117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buNone/>
            </a:pPr>
            <a:r>
              <a:rPr lang="en-US" sz="3200" b="1">
                <a:solidFill>
                  <a:srgbClr val="FFFF00"/>
                </a:solidFill>
                <a:latin typeface="Aptos Display" panose="020B0004020202020204" pitchFamily="34" charset="0"/>
                <a:ea typeface="Fira Sans" pitchFamily="34" charset="-122"/>
                <a:cs typeface="Fira Sans" pitchFamily="34" charset="-120"/>
              </a:rPr>
              <a:t>UNDER-18S </a:t>
            </a:r>
          </a:p>
          <a:p>
            <a:pPr marL="0" indent="0">
              <a:buNone/>
            </a:pPr>
            <a:r>
              <a:rPr lang="en-US" sz="3200" b="1">
                <a:solidFill>
                  <a:srgbClr val="FFFF00"/>
                </a:solidFill>
                <a:latin typeface="Aptos Display" panose="020B0004020202020204" pitchFamily="34" charset="0"/>
                <a:ea typeface="Fira Sans" pitchFamily="34" charset="-122"/>
                <a:cs typeface="Fira Sans" pitchFamily="34" charset="-120"/>
              </a:rPr>
              <a:t>HOSPITALISED ANNUALLY</a:t>
            </a:r>
          </a:p>
          <a:p>
            <a:pPr marL="0" indent="0">
              <a:buNone/>
            </a:pPr>
            <a:r>
              <a:rPr lang="en-US" sz="3200" b="1">
                <a:solidFill>
                  <a:srgbClr val="FFFF00"/>
                </a:solidFill>
                <a:latin typeface="Aptos Display" panose="020B0004020202020204" pitchFamily="34" charset="0"/>
                <a:ea typeface="Fira Sans" pitchFamily="34" charset="-122"/>
                <a:cs typeface="Fira Sans" pitchFamily="34" charset="-120"/>
              </a:rPr>
              <a:t>FOR ALCOHOL-RELATED SITUATIONS</a:t>
            </a:r>
            <a:endParaRPr lang="en-US" sz="3200" b="1">
              <a:solidFill>
                <a:srgbClr val="FFFF00"/>
              </a:solidFill>
              <a:latin typeface="Aptos Display" panose="020B00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987667" y="3821811"/>
            <a:ext cx="12965219" cy="72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b="1">
                <a:solidFill>
                  <a:srgbClr val="DAD1E6"/>
                </a:solidFill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ALCOHOL GIVES A FALSE SENSE OF SITUATIONS AND CAN MAKE US FEEL BRAVE</a:t>
            </a:r>
            <a:r>
              <a:rPr lang="en-US" sz="3200">
                <a:solidFill>
                  <a:srgbClr val="DAD1E6"/>
                </a:solidFill>
                <a:latin typeface="Fira Sans" pitchFamily="34" charset="0"/>
                <a:ea typeface="Fira Sans" pitchFamily="34" charset="-122"/>
                <a:cs typeface="Fira Sans" pitchFamily="34" charset="-120"/>
              </a:rPr>
              <a:t>. </a:t>
            </a:r>
            <a:endParaRPr lang="en-US" sz="3200"/>
          </a:p>
        </p:txBody>
      </p:sp>
      <p:sp>
        <p:nvSpPr>
          <p:cNvPr id="8" name="Shape 5"/>
          <p:cNvSpPr/>
          <p:nvPr/>
        </p:nvSpPr>
        <p:spPr>
          <a:xfrm>
            <a:off x="677514" y="4379494"/>
            <a:ext cx="13275372" cy="3302948"/>
          </a:xfrm>
          <a:prstGeom prst="roundRect">
            <a:avLst>
              <a:gd name="adj" fmla="val 8170"/>
            </a:avLst>
          </a:prstGeom>
          <a:solidFill>
            <a:srgbClr val="241631"/>
          </a:solidFill>
          <a:ln w="38100">
            <a:solidFill>
              <a:schemeClr val="accent4">
                <a:lumMod val="20000"/>
                <a:lumOff val="80000"/>
              </a:scheme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6"/>
          <p:cNvSpPr/>
          <p:nvPr/>
        </p:nvSpPr>
        <p:spPr>
          <a:xfrm>
            <a:off x="1333070" y="4747988"/>
            <a:ext cx="3431435" cy="4895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4000" b="1">
                <a:solidFill>
                  <a:srgbClr val="00EBDE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DRINK SPIKING</a:t>
            </a:r>
            <a:endParaRPr lang="en-US" sz="4000">
              <a:solidFill>
                <a:srgbClr val="00EBDE"/>
              </a:solidFill>
            </a:endParaRPr>
          </a:p>
        </p:txBody>
      </p:sp>
      <p:sp>
        <p:nvSpPr>
          <p:cNvPr id="11" name="Text 7"/>
          <p:cNvSpPr/>
          <p:nvPr/>
        </p:nvSpPr>
        <p:spPr>
          <a:xfrm>
            <a:off x="1333070" y="5156048"/>
            <a:ext cx="12309663" cy="2444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3200" b="1">
                <a:solidFill>
                  <a:schemeClr val="bg1"/>
                </a:solidFill>
                <a:latin typeface="Aptos Display" panose="020B0004020202020204" pitchFamily="34" charset="0"/>
                <a:ea typeface="Fira Sans" pitchFamily="34" charset="-122"/>
                <a:cs typeface="Fira Sans" pitchFamily="34" charset="-120"/>
              </a:rPr>
              <a:t>A SERIOUS OFFENCE – UP TO </a:t>
            </a:r>
            <a:r>
              <a:rPr lang="en-US" sz="3200" b="1">
                <a:solidFill>
                  <a:srgbClr val="002060"/>
                </a:solidFill>
                <a:highlight>
                  <a:srgbClr val="00FFFF"/>
                </a:highlight>
                <a:latin typeface="Aptos Display" panose="020B0004020202020204" pitchFamily="34" charset="0"/>
                <a:ea typeface="Fira Sans" pitchFamily="34" charset="-122"/>
                <a:cs typeface="Fira Sans" pitchFamily="34" charset="-120"/>
              </a:rPr>
              <a:t>10 YEARS IMPRISONMENT</a:t>
            </a:r>
            <a:r>
              <a:rPr lang="en-US" sz="3200">
                <a:solidFill>
                  <a:srgbClr val="002060"/>
                </a:solidFill>
                <a:highlight>
                  <a:srgbClr val="00FFFF"/>
                </a:highlight>
                <a:latin typeface="Aptos Display" panose="020B0004020202020204" pitchFamily="34" charset="0"/>
                <a:ea typeface="Fira Sans" pitchFamily="34" charset="-122"/>
                <a:cs typeface="Fira Sans" pitchFamily="34" charset="-120"/>
              </a:rPr>
              <a:t>. </a:t>
            </a:r>
          </a:p>
          <a:p>
            <a:endParaRPr lang="en-US" sz="3200">
              <a:solidFill>
                <a:schemeClr val="bg1"/>
              </a:solidFill>
              <a:latin typeface="Aptos Display" panose="020B0004020202020204" pitchFamily="34" charset="0"/>
              <a:ea typeface="Fira Sans" pitchFamily="34" charset="-122"/>
              <a:cs typeface="Fira Sans" pitchFamily="34" charset="-120"/>
            </a:endParaRPr>
          </a:p>
          <a:p>
            <a:r>
              <a:rPr lang="en-US" sz="3200" b="1">
                <a:solidFill>
                  <a:schemeClr val="bg1"/>
                </a:solidFill>
                <a:latin typeface="Aptos Display" panose="020B0004020202020204" pitchFamily="34" charset="0"/>
                <a:ea typeface="Fira Sans" pitchFamily="34" charset="-122"/>
                <a:cs typeface="Fira Sans" pitchFamily="34" charset="-120"/>
              </a:rPr>
              <a:t>VICTIMS MAY STRUGGLE TO WALK OR TALK, HAVE BLURRED VISION, LOSE CONSCIOUSNESS, AND EXPERIENCE MEMORY BLANKS THE NEXT DAY</a:t>
            </a:r>
            <a:r>
              <a:rPr lang="en-US" sz="2000" b="1">
                <a:solidFill>
                  <a:schemeClr val="bg1"/>
                </a:solidFill>
                <a:latin typeface="Aptos Display" panose="020B0004020202020204" pitchFamily="34" charset="0"/>
                <a:ea typeface="Fira Sans" pitchFamily="34" charset="-122"/>
                <a:cs typeface="Fira Sans" pitchFamily="34" charset="-120"/>
              </a:rPr>
              <a:t>. </a:t>
            </a:r>
            <a:endParaRPr lang="en-US" sz="2000" b="1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0F2F06-8E3B-3018-572F-E4C2A71A7EA7}"/>
              </a:ext>
            </a:extLst>
          </p:cNvPr>
          <p:cNvSpPr/>
          <p:nvPr/>
        </p:nvSpPr>
        <p:spPr>
          <a:xfrm>
            <a:off x="12739606" y="7735285"/>
            <a:ext cx="1782306" cy="436985"/>
          </a:xfrm>
          <a:prstGeom prst="rect">
            <a:avLst/>
          </a:prstGeom>
          <a:solidFill>
            <a:srgbClr val="2416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301597-BAB0-BAD7-8DEA-1AB9B7224D4B}"/>
              </a:ext>
            </a:extLst>
          </p:cNvPr>
          <p:cNvSpPr/>
          <p:nvPr/>
        </p:nvSpPr>
        <p:spPr>
          <a:xfrm>
            <a:off x="987667" y="4572000"/>
            <a:ext cx="129933" cy="2952482"/>
          </a:xfrm>
          <a:prstGeom prst="rect">
            <a:avLst/>
          </a:prstGeom>
          <a:solidFill>
            <a:srgbClr val="F9E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57727" y="723245"/>
            <a:ext cx="13129353" cy="899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6600" b="1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RECOGNISING GROOMING BEHAVIOUR</a:t>
            </a:r>
            <a:endParaRPr lang="en-US" sz="6600"/>
          </a:p>
        </p:txBody>
      </p:sp>
      <p:sp>
        <p:nvSpPr>
          <p:cNvPr id="6" name="Text 2"/>
          <p:cNvSpPr/>
          <p:nvPr/>
        </p:nvSpPr>
        <p:spPr>
          <a:xfrm>
            <a:off x="1031583" y="2303217"/>
            <a:ext cx="13365097" cy="27868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DAD1E6"/>
                </a:solidFill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ACTING DIFFERENTLY AROUND OTHER ADULTS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DAD1E6"/>
                </a:solidFill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FLIRTATIOUS BEHAVIOUR AND SUGGESTIVE COMMENTS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DAD1E6"/>
                </a:solidFill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BOUNDARY TESTING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DAD1E6"/>
                </a:solidFill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INAPPROPRIATE TOUCHING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DAD1E6"/>
                </a:solidFill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OFFERING ALCOHOL</a:t>
            </a:r>
            <a:endParaRPr lang="en-US" sz="3200" b="1">
              <a:latin typeface="Aptos" panose="020B0004020202020204" pitchFamily="34" charset="0"/>
            </a:endParaRPr>
          </a:p>
        </p:txBody>
      </p:sp>
      <p:sp>
        <p:nvSpPr>
          <p:cNvPr id="8" name="Text 3"/>
          <p:cNvSpPr/>
          <p:nvPr/>
        </p:nvSpPr>
        <p:spPr>
          <a:xfrm>
            <a:off x="657727" y="1830274"/>
            <a:ext cx="11790947" cy="5236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4400" b="1">
                <a:solidFill>
                  <a:srgbClr val="FFFF00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Spotting the Signs – Red Flags</a:t>
            </a:r>
            <a:endParaRPr lang="en-US" sz="4400">
              <a:solidFill>
                <a:srgbClr val="FFFF00"/>
              </a:solidFill>
            </a:endParaRPr>
          </a:p>
        </p:txBody>
      </p:sp>
      <p:sp>
        <p:nvSpPr>
          <p:cNvPr id="11" name="Text 5"/>
          <p:cNvSpPr/>
          <p:nvPr/>
        </p:nvSpPr>
        <p:spPr>
          <a:xfrm>
            <a:off x="657727" y="5208700"/>
            <a:ext cx="10197891" cy="4832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4400" b="1">
                <a:solidFill>
                  <a:srgbClr val="00EBDE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The Grooming Process</a:t>
            </a:r>
            <a:endParaRPr lang="en-US" sz="4400">
              <a:solidFill>
                <a:srgbClr val="00EBDE"/>
              </a:solidFill>
            </a:endParaRPr>
          </a:p>
        </p:txBody>
      </p:sp>
      <p:sp>
        <p:nvSpPr>
          <p:cNvPr id="12" name="Text 6"/>
          <p:cNvSpPr/>
          <p:nvPr/>
        </p:nvSpPr>
        <p:spPr>
          <a:xfrm>
            <a:off x="1031583" y="5665497"/>
            <a:ext cx="12417717" cy="1931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DAD1E6"/>
                </a:solidFill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GROOMING HAPPENS OVER TIME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DAD1E6"/>
                </a:solidFill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TRUST IS GAINED GRADUALLY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DAD1E6"/>
                </a:solidFill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VICTIMS ARE OFTEN COERCED INTO SEXUAL ACTIVITY USING ALCOHOL</a:t>
            </a:r>
            <a:endParaRPr lang="en-US" sz="3200" b="1">
              <a:latin typeface="Aptos" panose="020B00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1BF906-33BB-1874-B2F2-EC56459F2BED}"/>
              </a:ext>
            </a:extLst>
          </p:cNvPr>
          <p:cNvSpPr/>
          <p:nvPr/>
        </p:nvSpPr>
        <p:spPr>
          <a:xfrm>
            <a:off x="12739606" y="7687159"/>
            <a:ext cx="1782306" cy="436985"/>
          </a:xfrm>
          <a:prstGeom prst="rect">
            <a:avLst/>
          </a:prstGeom>
          <a:solidFill>
            <a:srgbClr val="2416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hape 0">
            <a:extLst>
              <a:ext uri="{FF2B5EF4-FFF2-40B4-BE49-F238E27FC236}">
                <a16:creationId xmlns:a16="http://schemas.microsoft.com/office/drawing/2014/main" id="{0AC11F0C-DF9F-0D79-F02F-765F96BD82E8}"/>
              </a:ext>
            </a:extLst>
          </p:cNvPr>
          <p:cNvSpPr/>
          <p:nvPr/>
        </p:nvSpPr>
        <p:spPr>
          <a:xfrm>
            <a:off x="401053" y="390227"/>
            <a:ext cx="13818152" cy="1004586"/>
          </a:xfrm>
          <a:prstGeom prst="roundRect">
            <a:avLst>
              <a:gd name="adj" fmla="val 6165"/>
            </a:avLst>
          </a:prstGeom>
          <a:noFill/>
          <a:ln w="28575">
            <a:solidFill>
              <a:srgbClr val="FFFF0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20" name="Picture 19" descr="A red triangle with a exclamation mark&#10;&#10;AI-generated content may be incorrect.">
            <a:extLst>
              <a:ext uri="{FF2B5EF4-FFF2-40B4-BE49-F238E27FC236}">
                <a16:creationId xmlns:a16="http://schemas.microsoft.com/office/drawing/2014/main" id="{DB067851-0DA9-53FF-9E37-BCF938BDB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0299" y="2136591"/>
            <a:ext cx="3928906" cy="55505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/>
          <p:cNvSpPr/>
          <p:nvPr/>
        </p:nvSpPr>
        <p:spPr>
          <a:xfrm>
            <a:off x="854750" y="747796"/>
            <a:ext cx="12840691" cy="837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7200" b="1">
                <a:solidFill>
                  <a:srgbClr val="F94CAF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COUNTY LINES </a:t>
            </a:r>
            <a:r>
              <a:rPr lang="en-US" sz="6000">
                <a:solidFill>
                  <a:srgbClr val="00EBDE"/>
                </a:solidFill>
                <a:latin typeface="Aptos Display" panose="020B0004020202020204" pitchFamily="34" charset="0"/>
                <a:ea typeface="Inconsolata Bold" pitchFamily="34" charset="-122"/>
                <a:cs typeface="Inconsolata Bold" pitchFamily="34" charset="-120"/>
              </a:rPr>
              <a:t>(</a:t>
            </a:r>
            <a:r>
              <a:rPr lang="en-US" sz="4400" b="1">
                <a:solidFill>
                  <a:srgbClr val="00EBDE"/>
                </a:solidFill>
                <a:latin typeface="Aptos Display" panose="020B0004020202020204" pitchFamily="34" charset="0"/>
                <a:ea typeface="Inconsolata Bold" pitchFamily="34" charset="-122"/>
                <a:cs typeface="Inconsolata Bold" pitchFamily="34" charset="-120"/>
              </a:rPr>
              <a:t>CRIMINAL EXPLOITATION</a:t>
            </a:r>
            <a:r>
              <a:rPr lang="en-US" sz="6000">
                <a:solidFill>
                  <a:srgbClr val="00EBDE"/>
                </a:solidFill>
                <a:latin typeface="Aptos Display" panose="020B0004020202020204" pitchFamily="34" charset="0"/>
                <a:ea typeface="Inconsolata Bold" pitchFamily="34" charset="-122"/>
                <a:cs typeface="Inconsolata Bold" pitchFamily="34" charset="-120"/>
              </a:rPr>
              <a:t>)</a:t>
            </a:r>
            <a:endParaRPr lang="en-US" sz="7200">
              <a:solidFill>
                <a:srgbClr val="00EBDE"/>
              </a:solidFill>
              <a:latin typeface="Aptos Display" panose="020B00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01052" y="3067244"/>
            <a:ext cx="3919380" cy="2208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19900" b="1">
                <a:solidFill>
                  <a:srgbClr val="DAD1E6"/>
                </a:solidFill>
                <a:latin typeface="Inconsolata Bold" pitchFamily="34" charset="0"/>
                <a:ea typeface="Inconsolata Bold" pitchFamily="34" charset="-122"/>
                <a:cs typeface="Inconsolata Bold" pitchFamily="34" charset="-120"/>
              </a:rPr>
              <a:t>46K</a:t>
            </a:r>
            <a:endParaRPr lang="en-US" sz="23900"/>
          </a:p>
        </p:txBody>
      </p:sp>
      <p:sp>
        <p:nvSpPr>
          <p:cNvPr id="8" name="Text 5"/>
          <p:cNvSpPr/>
          <p:nvPr/>
        </p:nvSpPr>
        <p:spPr>
          <a:xfrm>
            <a:off x="4439579" y="2135246"/>
            <a:ext cx="9570732" cy="16797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en-US" sz="4800" b="1">
                <a:solidFill>
                  <a:srgbClr val="DAD1E6"/>
                </a:solidFill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TARGETED BY CRIMINAL GANGS </a:t>
            </a:r>
          </a:p>
          <a:p>
            <a:r>
              <a:rPr lang="en-US" sz="4800" b="1">
                <a:solidFill>
                  <a:srgbClr val="DAD1E6"/>
                </a:solidFill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ACROSS THE UK</a:t>
            </a:r>
            <a:endParaRPr lang="en-US" sz="4800" b="1">
              <a:latin typeface="Aptos" panose="020B00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36131" y="4164662"/>
            <a:ext cx="13400710" cy="1207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3200" b="1">
                <a:solidFill>
                  <a:srgbClr val="FFFF00"/>
                </a:solidFill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CRIMINAL GANGS RECRUIT YOUNG PEOPLE TO TRAFFIC DRUGS OR PARTAKE IN UNLAWFUL ACTIVITY – CARRY WEAPONS.</a:t>
            </a:r>
            <a:endParaRPr lang="en-US" sz="3200" b="1">
              <a:solidFill>
                <a:srgbClr val="FFFF00"/>
              </a:solidFill>
              <a:latin typeface="Aptos" panose="020B00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52173" y="7279332"/>
            <a:ext cx="10423308" cy="5600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200" b="1">
                <a:solidFill>
                  <a:srgbClr val="000000"/>
                </a:solidFill>
                <a:highlight>
                  <a:srgbClr val="29DDDA"/>
                </a:highlight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14-17 YEAR OLDS ARE MOST LIKELY TO BE TARGETED</a:t>
            </a:r>
            <a:endParaRPr lang="en-US" sz="3200" b="1">
              <a:solidFill>
                <a:srgbClr val="DAD1E6"/>
              </a:solidFill>
              <a:highlight>
                <a:srgbClr val="29DDDA"/>
              </a:highlight>
              <a:latin typeface="Aptos" panose="020B0004020202020204" pitchFamily="34" charset="0"/>
              <a:ea typeface="Fira Sans" pitchFamily="34" charset="-122"/>
              <a:cs typeface="Fira Sans" pitchFamily="34" charset="-12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32DB4B-612C-78C9-236D-2CBAA7C86903}"/>
              </a:ext>
            </a:extLst>
          </p:cNvPr>
          <p:cNvSpPr/>
          <p:nvPr/>
        </p:nvSpPr>
        <p:spPr>
          <a:xfrm>
            <a:off x="12739606" y="7687159"/>
            <a:ext cx="1782306" cy="436985"/>
          </a:xfrm>
          <a:prstGeom prst="rect">
            <a:avLst/>
          </a:prstGeom>
          <a:solidFill>
            <a:srgbClr val="2416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group of yellow hoodies&#10;&#10;AI-generated content may be incorrect.">
            <a:extLst>
              <a:ext uri="{FF2B5EF4-FFF2-40B4-BE49-F238E27FC236}">
                <a16:creationId xmlns:a16="http://schemas.microsoft.com/office/drawing/2014/main" id="{261B4A7B-FECB-1F63-D342-3FA2F8B10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2455" y="5252044"/>
            <a:ext cx="3414302" cy="3414302"/>
          </a:xfrm>
          <a:prstGeom prst="rect">
            <a:avLst/>
          </a:prstGeom>
        </p:spPr>
      </p:pic>
      <p:sp>
        <p:nvSpPr>
          <p:cNvPr id="11" name="Shape 0">
            <a:extLst>
              <a:ext uri="{FF2B5EF4-FFF2-40B4-BE49-F238E27FC236}">
                <a16:creationId xmlns:a16="http://schemas.microsoft.com/office/drawing/2014/main" id="{0F991164-D9DA-F1F4-145C-C1A8C91205D5}"/>
              </a:ext>
            </a:extLst>
          </p:cNvPr>
          <p:cNvSpPr/>
          <p:nvPr/>
        </p:nvSpPr>
        <p:spPr>
          <a:xfrm>
            <a:off x="401052" y="390227"/>
            <a:ext cx="13651831" cy="1194946"/>
          </a:xfrm>
          <a:prstGeom prst="roundRect">
            <a:avLst>
              <a:gd name="adj" fmla="val 6165"/>
            </a:avLst>
          </a:prstGeom>
          <a:noFill/>
          <a:ln w="28575">
            <a:solidFill>
              <a:srgbClr val="FFFF00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B24A3CD9-53B3-8A74-4A9E-285DE3EE0A02}"/>
              </a:ext>
            </a:extLst>
          </p:cNvPr>
          <p:cNvSpPr/>
          <p:nvPr/>
        </p:nvSpPr>
        <p:spPr>
          <a:xfrm>
            <a:off x="652173" y="5607939"/>
            <a:ext cx="13400710" cy="1207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endParaRPr lang="en-US" sz="3200" b="1">
              <a:solidFill>
                <a:srgbClr val="FFFF00"/>
              </a:solidFill>
            </a:endParaRPr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859D99CD-A9BD-60D4-1E64-EEEE67D70E6A}"/>
              </a:ext>
            </a:extLst>
          </p:cNvPr>
          <p:cNvSpPr/>
          <p:nvPr/>
        </p:nvSpPr>
        <p:spPr>
          <a:xfrm>
            <a:off x="609601" y="5672107"/>
            <a:ext cx="13400710" cy="12077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3200" b="1">
                <a:solidFill>
                  <a:srgbClr val="FFB3E6"/>
                </a:solidFill>
                <a:latin typeface="Aptos" panose="020B0004020202020204" pitchFamily="34" charset="0"/>
                <a:ea typeface="Fira Sans" pitchFamily="34" charset="-122"/>
                <a:cs typeface="Fira Sans" pitchFamily="34" charset="-120"/>
              </a:rPr>
              <a:t>CRIMINALS USE INTIMIDATION, THREATS, VIOLENCE, AND CORROSIVES TO STOP REPORTS BEING MADE TO AUTHORITIES.</a:t>
            </a:r>
            <a:endParaRPr lang="en-US" sz="3200" b="1">
              <a:solidFill>
                <a:srgbClr val="FFB3E6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774bf0dd-86b0-4c59-8555-5c3a597a8986" xsi:nil="true"/>
    <TaxCatchAll xmlns="3d654e14-8292-40e4-9707-c6e48532f28c" xsi:nil="true"/>
    <lcf76f155ced4ddcb4097134ff3c332f xmlns="774bf0dd-86b0-4c59-8555-5c3a597a898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DC356AC57EE74DA154EF005847FF2C" ma:contentTypeVersion="16" ma:contentTypeDescription="Create a new document." ma:contentTypeScope="" ma:versionID="f62a12f93909d29c2c30c405ec05ea31">
  <xsd:schema xmlns:xsd="http://www.w3.org/2001/XMLSchema" xmlns:xs="http://www.w3.org/2001/XMLSchema" xmlns:p="http://schemas.microsoft.com/office/2006/metadata/properties" xmlns:ns2="774bf0dd-86b0-4c59-8555-5c3a597a8986" xmlns:ns3="3d654e14-8292-40e4-9707-c6e48532f28c" targetNamespace="http://schemas.microsoft.com/office/2006/metadata/properties" ma:root="true" ma:fieldsID="148443aa81be6bae99d7771a080ffc96" ns2:_="" ns3:_="">
    <xsd:import namespace="774bf0dd-86b0-4c59-8555-5c3a597a8986"/>
    <xsd:import namespace="3d654e14-8292-40e4-9707-c6e48532f2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Dat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bf0dd-86b0-4c59-8555-5c3a597a89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Date" ma:index="15" nillable="true" ma:displayName="Date" ma:format="DateTime" ma:internalName="Date">
      <xsd:simpleType>
        <xsd:restriction base="dms:DateTim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b058bc3-1274-41b9-b559-5b3ba400d9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54e14-8292-40e4-9707-c6e48532f28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d06cedcb-90ab-4356-885e-25305a4e552e}" ma:internalName="TaxCatchAll" ma:showField="CatchAllData" ma:web="3d654e14-8292-40e4-9707-c6e48532f2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3D4871-DD8F-416B-9593-2FE8B55B1F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40A138-385C-4C38-BFFF-9F13122B2892}">
  <ds:schemaRefs>
    <ds:schemaRef ds:uri="3d654e14-8292-40e4-9707-c6e48532f28c"/>
    <ds:schemaRef ds:uri="774bf0dd-86b0-4c59-8555-5c3a597a8986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FD2771A-E2DE-4FF6-95F9-6A2D8B4C84A4}">
  <ds:schemaRefs>
    <ds:schemaRef ds:uri="3d654e14-8292-40e4-9707-c6e48532f28c"/>
    <ds:schemaRef ds:uri="774bf0dd-86b0-4c59-8555-5c3a597a89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10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revision>1</cp:revision>
  <dcterms:created xsi:type="dcterms:W3CDTF">2026-01-06T09:32:52Z</dcterms:created>
  <dcterms:modified xsi:type="dcterms:W3CDTF">2026-01-28T20:01:41Z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0x010100BCDC356AC57EE74DA154EF005847FF2C</vt:lpwstr>
  </property>
  <property fmtid="{D5CDD505-2E9C-101B-9397-08002B2CF9AE}" pid="3" name="MediaServiceImageTags">
    <vt:lpwstr/>
  </property>
</Properties>
</file>